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28/11/17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28/11/17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28/11/17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115339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InSEDIAMENTO</a:t>
            </a:r>
            <a:r>
              <a:rPr lang="it-IT" dirty="0" smtClean="0"/>
              <a:t> MUNICIPIO 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16 NOVEMBRE 2017 </a:t>
            </a:r>
          </a:p>
          <a:p>
            <a:pPr>
              <a:buNone/>
            </a:pPr>
            <a:r>
              <a:rPr lang="it-IT" dirty="0" smtClean="0"/>
              <a:t>QUATTRO GRUPPI </a:t>
            </a:r>
          </a:p>
          <a:p>
            <a:pPr>
              <a:buNone/>
            </a:pPr>
            <a:r>
              <a:rPr lang="it-IT" dirty="0" smtClean="0"/>
              <a:t>PRESENTI: l’assessore Debora </a:t>
            </a:r>
            <a:r>
              <a:rPr lang="it-IT" dirty="0" err="1" smtClean="0"/>
              <a:t>Giovanati</a:t>
            </a:r>
            <a:r>
              <a:rPr lang="it-IT" dirty="0" smtClean="0"/>
              <a:t>, presidente Giuseppe </a:t>
            </a:r>
            <a:r>
              <a:rPr lang="it-IT" dirty="0" err="1" smtClean="0"/>
              <a:t>Lardieri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smtClean="0"/>
              <a:t>OBBIETTIVI: Formare i cittadini di oggi, senso civico e decoro urbano nel territorio (fuori/dentro scuola)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969818"/>
            <a:ext cx="6400800" cy="114992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“UN GIORNO ANDANO A SCUOLA”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QUESTO LABORATORIO CONSISTEVA NEL </a:t>
            </a:r>
          </a:p>
          <a:p>
            <a:pPr>
              <a:buNone/>
            </a:pPr>
            <a:r>
              <a:rPr lang="it-IT" dirty="0" smtClean="0"/>
              <a:t>IMMAGINARE, IN UN FUTURO, CHE MACCHINE/ MEZZI </a:t>
            </a:r>
            <a:r>
              <a:rPr lang="it-IT" dirty="0" err="1" smtClean="0"/>
              <a:t>DI</a:t>
            </a:r>
            <a:r>
              <a:rPr lang="it-IT" dirty="0" smtClean="0"/>
              <a:t> TRASPORTO, FRA 50 ANNI.</a:t>
            </a:r>
          </a:p>
          <a:p>
            <a:pPr>
              <a:buNone/>
            </a:pPr>
            <a:r>
              <a:rPr lang="it-IT" dirty="0" smtClean="0"/>
              <a:t>NOI ABBIAMO SCRITTO “MACCHINE A </a:t>
            </a:r>
          </a:p>
          <a:p>
            <a:pPr>
              <a:buNone/>
            </a:pPr>
            <a:r>
              <a:rPr lang="it-IT" dirty="0" smtClean="0"/>
              <a:t>ENERGIA SOLARE ED ECOLOGICHE.”</a:t>
            </a:r>
            <a:endParaRPr lang="it-IT" dirty="0"/>
          </a:p>
        </p:txBody>
      </p:sp>
      <p:pic>
        <p:nvPicPr>
          <p:cNvPr id="5122" name="Picture 2" descr="E:\WP_20171122_09_48_42_Pro.jpg"/>
          <p:cNvPicPr>
            <a:picLocks noChangeAspect="1" noChangeArrowheads="1"/>
          </p:cNvPicPr>
          <p:nvPr/>
        </p:nvPicPr>
        <p:blipFill>
          <a:blip r:embed="rId2" cstate="print"/>
          <a:srcRect t="22327" b="14505"/>
          <a:stretch>
            <a:fillRect/>
          </a:stretch>
        </p:blipFill>
        <p:spPr bwMode="auto">
          <a:xfrm>
            <a:off x="6267470" y="2438400"/>
            <a:ext cx="3009860" cy="338743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5531"/>
            <a:ext cx="5559135" cy="209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0228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171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4657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/>
              <a:t>Tanti saluti!!!!!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La giornata inizia con la distribuzione di un foglio raffigurante un piccolo gioco che ha lo scopo di renderci tutti partecipi.</a:t>
            </a:r>
          </a:p>
          <a:p>
            <a:pPr>
              <a:buNone/>
            </a:pPr>
            <a:r>
              <a:rPr lang="it-IT" dirty="0" smtClean="0"/>
              <a:t>Al termine di questa attività sono chiamate 2 persone per ogni gruppo, le quali hanno il compito di raccontare a tutto il Consiglio l’idea che è suscitata al gruppo vedendo svilupparsi punto dopo punto un’immagine completa.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115291"/>
            <a:ext cx="6400800" cy="96289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Presentazione dell’ immagine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55" y="2649682"/>
            <a:ext cx="3470564" cy="420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438400"/>
            <a:ext cx="295101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giornata si conclude con i saluti e l’appuntamento al giorno 22 novembre al teatro del Buratto.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3314700"/>
            <a:ext cx="667096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781" y="-1"/>
            <a:ext cx="43712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067561"/>
            <a:ext cx="6400800" cy="1758766"/>
          </a:xfrm>
        </p:spPr>
        <p:txBody>
          <a:bodyPr>
            <a:noAutofit/>
          </a:bodyPr>
          <a:lstStyle/>
          <a:p>
            <a:r>
              <a:rPr lang="it-IT" dirty="0" smtClean="0"/>
              <a:t>PARTECIPANDO SI IMPARA</a:t>
            </a:r>
            <a:br>
              <a:rPr lang="it-IT" dirty="0" smtClean="0"/>
            </a:br>
            <a:r>
              <a:rPr lang="it-IT" sz="1800" dirty="0" smtClean="0"/>
              <a:t>TEATRO DEL BURATTO.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96291" y="2826327"/>
            <a:ext cx="6400800" cy="762000"/>
          </a:xfrm>
        </p:spPr>
        <p:txBody>
          <a:bodyPr/>
          <a:lstStyle/>
          <a:p>
            <a:r>
              <a:rPr lang="it-IT" dirty="0" smtClean="0"/>
              <a:t>I RAPPRESENTANTI DELLE CLASSI 3°E, 3°G e 1°E.</a:t>
            </a:r>
            <a:endParaRPr lang="it-IT" dirty="0"/>
          </a:p>
        </p:txBody>
      </p:sp>
      <p:pic>
        <p:nvPicPr>
          <p:cNvPr id="1026" name="Picture 2" descr="E:\WhatsApp Image 2017-11-22 at 11.07.10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565" y="3439391"/>
            <a:ext cx="4426526" cy="259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94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935182"/>
            <a:ext cx="6400800" cy="1278082"/>
          </a:xfrm>
        </p:spPr>
        <p:txBody>
          <a:bodyPr>
            <a:normAutofit/>
          </a:bodyPr>
          <a:lstStyle/>
          <a:p>
            <a:r>
              <a:rPr lang="it-IT" dirty="0" smtClean="0"/>
              <a:t>L’IMPORTANTE è PARTECIPARE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err="1" smtClean="0"/>
              <a:t>CI</a:t>
            </a:r>
            <a:r>
              <a:rPr lang="it-IT" dirty="0" smtClean="0"/>
              <a:t> VIENE CONSEGNATO UN </a:t>
            </a:r>
          </a:p>
          <a:p>
            <a:pPr>
              <a:buNone/>
            </a:pPr>
            <a:r>
              <a:rPr lang="it-IT" dirty="0" smtClean="0"/>
              <a:t>VOLANTINO CON SU SCRITTO </a:t>
            </a:r>
          </a:p>
          <a:p>
            <a:pPr>
              <a:buNone/>
            </a:pPr>
            <a:r>
              <a:rPr lang="it-IT" dirty="0" smtClean="0"/>
              <a:t>I VARI LABORATORI DA SVOLGERE</a:t>
            </a:r>
          </a:p>
          <a:p>
            <a:pPr>
              <a:buNone/>
            </a:pPr>
            <a:r>
              <a:rPr lang="it-IT" dirty="0" smtClean="0"/>
              <a:t>NELLA MATTINATA,</a:t>
            </a:r>
          </a:p>
          <a:p>
            <a:pPr>
              <a:buNone/>
            </a:pPr>
            <a:r>
              <a:rPr lang="it-IT" dirty="0" smtClean="0"/>
              <a:t>CHE MAN MANO FATTI, VENIVANO</a:t>
            </a:r>
          </a:p>
          <a:p>
            <a:pPr>
              <a:buNone/>
            </a:pPr>
            <a:r>
              <a:rPr lang="it-IT" dirty="0" smtClean="0"/>
              <a:t>SEGNATI CON UNO STAMPO CON </a:t>
            </a:r>
          </a:p>
          <a:p>
            <a:pPr>
              <a:buNone/>
            </a:pPr>
            <a:r>
              <a:rPr lang="it-IT" dirty="0" smtClean="0"/>
              <a:t>UNA LETTERA DELL’ALFABETO.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887" y="2213264"/>
            <a:ext cx="2972810" cy="464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125682"/>
            <a:ext cx="6400800" cy="103562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“UNA SCUOLA TUTTA NUOVA”</a:t>
            </a:r>
            <a:endParaRPr lang="it-IT" dirty="0"/>
          </a:p>
        </p:txBody>
      </p:sp>
      <p:pic>
        <p:nvPicPr>
          <p:cNvPr id="3074" name="Picture 2" descr="E:\WhatsApp Image 2017-11-22 at 10.40.43 AM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50" y="4256314"/>
            <a:ext cx="4565650" cy="2601686"/>
          </a:xfrm>
          <a:prstGeom prst="rect">
            <a:avLst/>
          </a:prstGeom>
          <a:noFill/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QUESTO LABORATORIO CONSISTEVA NEL COSTRUIRE UNA SCATOLA, CON UN COLORE CORRISPONDENTE AD UNA MATERIA.</a:t>
            </a:r>
          </a:p>
          <a:p>
            <a:pPr>
              <a:buNone/>
            </a:pPr>
            <a:r>
              <a:rPr lang="it-IT" dirty="0" smtClean="0"/>
              <a:t>LE SCATOLE VINCENTI FURONO QUELLE </a:t>
            </a:r>
            <a:r>
              <a:rPr lang="it-IT" dirty="0" err="1" smtClean="0"/>
              <a:t>DI</a:t>
            </a:r>
            <a:r>
              <a:rPr lang="it-IT" dirty="0" smtClean="0"/>
              <a:t> COLORE ARANCIONE E VERDI CHE </a:t>
            </a:r>
          </a:p>
          <a:p>
            <a:pPr>
              <a:buNone/>
            </a:pPr>
            <a:r>
              <a:rPr lang="it-IT" dirty="0" smtClean="0"/>
              <a:t>CORRISPONDEVANO A </a:t>
            </a:r>
          </a:p>
          <a:p>
            <a:pPr>
              <a:buNone/>
            </a:pPr>
            <a:r>
              <a:rPr lang="it-IT" dirty="0" smtClean="0"/>
              <a:t>CUCINA E MUSICA.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“OGGI INSEGNO IO!”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QUESTO LABORATORIO CONSISTEVA NELL’IMMEDESIMARSI IN UN </a:t>
            </a:r>
          </a:p>
          <a:p>
            <a:pPr>
              <a:buNone/>
            </a:pPr>
            <a:r>
              <a:rPr lang="it-IT" dirty="0" smtClean="0"/>
              <a:t>INSEGNANTE, </a:t>
            </a:r>
            <a:r>
              <a:rPr lang="it-IT" dirty="0" err="1" smtClean="0"/>
              <a:t>DI</a:t>
            </a:r>
            <a:r>
              <a:rPr lang="it-IT" dirty="0" smtClean="0"/>
              <a:t> UNA MATERIA A </a:t>
            </a:r>
          </a:p>
          <a:p>
            <a:pPr>
              <a:buNone/>
            </a:pPr>
            <a:r>
              <a:rPr lang="it-IT" dirty="0" smtClean="0"/>
              <a:t>PROPRIA SCELTA. </a:t>
            </a:r>
            <a:endParaRPr lang="it-IT" dirty="0"/>
          </a:p>
        </p:txBody>
      </p:sp>
      <p:pic>
        <p:nvPicPr>
          <p:cNvPr id="4098" name="Picture 2" descr="E:\WP_20171122_09_48_23_Pro.jpg"/>
          <p:cNvPicPr>
            <a:picLocks noChangeAspect="1" noChangeArrowheads="1"/>
          </p:cNvPicPr>
          <p:nvPr/>
        </p:nvPicPr>
        <p:blipFill>
          <a:blip r:embed="rId2" cstate="print"/>
          <a:srcRect t="21390" r="6952" b="14739"/>
          <a:stretch>
            <a:fillRect/>
          </a:stretch>
        </p:blipFill>
        <p:spPr bwMode="auto">
          <a:xfrm>
            <a:off x="5496791" y="2776327"/>
            <a:ext cx="3647209" cy="408167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3656"/>
            <a:ext cx="5017820" cy="26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1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Presentazione1</Template>
  <TotalTime>104</TotalTime>
  <Words>280</Words>
  <Application>Microsoft Macintosh PowerPoint</Application>
  <PresentationFormat>Presentazione su schermo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Presentazione1</vt:lpstr>
      <vt:lpstr> InSEDIAMENTO MUNICIPIO 9</vt:lpstr>
      <vt:lpstr>introduzione</vt:lpstr>
      <vt:lpstr>Presentazione dell’ immagine</vt:lpstr>
      <vt:lpstr>conclusione</vt:lpstr>
      <vt:lpstr>Presentazione di PowerPoint</vt:lpstr>
      <vt:lpstr>PARTECIPANDO SI IMPARA TEATRO DEL BURATTO.</vt:lpstr>
      <vt:lpstr>L’IMPORTANTE è PARTECIPARE</vt:lpstr>
      <vt:lpstr>“UNA SCUOLA TUTTA NUOVA”</vt:lpstr>
      <vt:lpstr>“OGGI INSEGNO IO!”</vt:lpstr>
      <vt:lpstr>“UN GIORNO ANDANO A SCUOLA”</vt:lpstr>
      <vt:lpstr>Presentazione di PowerPoint</vt:lpstr>
      <vt:lpstr>Presentazione di PowerPoint</vt:lpstr>
      <vt:lpstr>Presentazione di PowerPoint</vt:lpstr>
      <vt:lpstr>Tanti saluti!!!!!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INAUGURAZIONE TEATRO DEL  BURATTO</dc:title>
  <dc:creator>Maffucci</dc:creator>
  <cp:lastModifiedBy>Alessandro Caserta</cp:lastModifiedBy>
  <cp:revision>11</cp:revision>
  <dcterms:created xsi:type="dcterms:W3CDTF">2017-11-23T07:15:41Z</dcterms:created>
  <dcterms:modified xsi:type="dcterms:W3CDTF">2017-11-28T16:35:47Z</dcterms:modified>
</cp:coreProperties>
</file>