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2" r:id="rId10"/>
    <p:sldId id="264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981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20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99307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9473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9761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2513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0618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1882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03231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98367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2464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6430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8884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0B921-DA59-451A-B8F8-9FFA90FFBABB}" type="datetimeFigureOut">
              <a:rPr lang="it-IT" smtClean="0"/>
              <a:pPr/>
              <a:t>12/03/2018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CFB05-6FE7-433B-A7F9-A8DB764B4E9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7350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C00000"/>
                </a:solidFill>
              </a:rPr>
              <a:t>CORSO INTERCULTURA DOTT. FRIGO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VALORIZZARE LA LINGUA L1 DEGLI ALUNNI NON ITALOFONI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5340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898" y="472686"/>
            <a:ext cx="5391107" cy="4043330"/>
          </a:xfr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56041" y="2258009"/>
            <a:ext cx="5567265" cy="417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9240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74768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it-IT" sz="5400" dirty="0" smtClean="0">
                <a:solidFill>
                  <a:srgbClr val="C00000"/>
                </a:solidFill>
              </a:rPr>
              <a:t>CLASSI E INSEGNANTI PARTECIPANTI</a:t>
            </a:r>
            <a:endParaRPr lang="it-IT" sz="5400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646718"/>
            <a:ext cx="10515600" cy="1729339"/>
          </a:xfrm>
        </p:spPr>
        <p:txBody>
          <a:bodyPr>
            <a:normAutofit/>
          </a:bodyPr>
          <a:lstStyle/>
          <a:p>
            <a:r>
              <a:rPr lang="it-IT" sz="3600" dirty="0" smtClean="0"/>
              <a:t>Classi Prime (I C e I D)</a:t>
            </a:r>
          </a:p>
          <a:p>
            <a:r>
              <a:rPr lang="it-IT" sz="3600" dirty="0" smtClean="0"/>
              <a:t>Insegnanti: Galli Elena e Sabatini Loretta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xmlns="" val="2571623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C00000"/>
                </a:solidFill>
              </a:rPr>
              <a:t>L’attività…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Le insegnanti propongono agli alunni di scoprire la storia dei loro nomi.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3731" y="2975747"/>
            <a:ext cx="10010289" cy="322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807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86897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Viene distribuito alle famiglie un breve questionario, dal quale si ricavano le seguenti  informazioni: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929811"/>
            <a:ext cx="10515600" cy="3247151"/>
          </a:xfrm>
        </p:spPr>
        <p:txBody>
          <a:bodyPr/>
          <a:lstStyle/>
          <a:p>
            <a:r>
              <a:rPr lang="it-IT" dirty="0" smtClean="0"/>
              <a:t>Origine del nome</a:t>
            </a:r>
          </a:p>
          <a:p>
            <a:r>
              <a:rPr lang="it-IT" dirty="0" smtClean="0"/>
              <a:t>Significato</a:t>
            </a:r>
          </a:p>
          <a:p>
            <a:r>
              <a:rPr lang="it-IT" dirty="0" smtClean="0"/>
              <a:t>Da chi è stato scelto</a:t>
            </a:r>
          </a:p>
          <a:p>
            <a:r>
              <a:rPr lang="it-IT" dirty="0" smtClean="0"/>
              <a:t>Motivazioni 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45429" y="2194541"/>
            <a:ext cx="3713583" cy="278518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3985" y="3426799"/>
            <a:ext cx="4502020" cy="337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0557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09141"/>
            <a:ext cx="10515600" cy="1325563"/>
          </a:xfrm>
        </p:spPr>
        <p:txBody>
          <a:bodyPr/>
          <a:lstStyle/>
          <a:p>
            <a:r>
              <a:rPr lang="it-IT" dirty="0" smtClean="0"/>
              <a:t>Nelle conversazioni in classe emerge che: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53617"/>
            <a:ext cx="10515600" cy="2662399"/>
          </a:xfrm>
        </p:spPr>
        <p:txBody>
          <a:bodyPr/>
          <a:lstStyle/>
          <a:p>
            <a:r>
              <a:rPr lang="it-IT" dirty="0" smtClean="0"/>
              <a:t>Nel nome di ognuno di noi c’è una storia</a:t>
            </a:r>
          </a:p>
          <a:p>
            <a:r>
              <a:rPr lang="it-IT" dirty="0" smtClean="0">
                <a:effectLst/>
              </a:rPr>
              <a:t>Tale storia è personale, familiare e linguistica</a:t>
            </a:r>
          </a:p>
          <a:p>
            <a:r>
              <a:rPr lang="it-IT" dirty="0" smtClean="0">
                <a:effectLst/>
              </a:rPr>
              <a:t>Nelle origini dei nomi si possono riscontrare vicinanze, affinità (nomi fratelli o cugini, cioè derivanti dallo stesso ceppo linguistico)</a:t>
            </a:r>
          </a:p>
          <a:p>
            <a:r>
              <a:rPr lang="it-IT" dirty="0" smtClean="0">
                <a:effectLst/>
              </a:rPr>
              <a:t>Spesso si trovano altre versioni dello stesso nome in lingue diverse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481647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96228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Ogni bambino ha realizzato un cartello in cui ha registrato tutte le informazioni ricavate sul proprio nome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6550" y="2462019"/>
            <a:ext cx="5314409" cy="3982514"/>
          </a:xfrm>
        </p:spPr>
      </p:pic>
    </p:spTree>
    <p:extLst>
      <p:ext uri="{BB962C8B-B14F-4D97-AF65-F5344CB8AC3E}">
        <p14:creationId xmlns:p14="http://schemas.microsoft.com/office/powerpoint/2010/main" xmlns="" val="2815919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973" y="174106"/>
            <a:ext cx="5391107" cy="4043331"/>
          </a:xfr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0894" y="2565918"/>
            <a:ext cx="5413278" cy="405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5900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87666">
            <a:off x="1003203" y="296180"/>
            <a:ext cx="4068516" cy="3051387"/>
          </a:xfr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19184">
            <a:off x="6585055" y="232650"/>
            <a:ext cx="4088648" cy="306648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76010">
            <a:off x="6192301" y="3493607"/>
            <a:ext cx="4105338" cy="307900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15068">
            <a:off x="813465" y="3365283"/>
            <a:ext cx="4284602" cy="321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6274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216" y="51441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È stato realizzato un grande cruciverba in cui tutti i nomi si intrecciano. L’idea è nata dai bambini per meglio rappresentare i legami che esistono tra loro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2216" y="2628641"/>
            <a:ext cx="5440894" cy="3053702"/>
          </a:xfr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2559" y="2164701"/>
            <a:ext cx="3445718" cy="459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29848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177</Words>
  <Application>Microsoft Office PowerPoint</Application>
  <PresentationFormat>Personalizzato</PresentationFormat>
  <Paragraphs>19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CORSO INTERCULTURA DOTT. FRIGO</vt:lpstr>
      <vt:lpstr>CLASSI E INSEGNANTI PARTECIPANTI</vt:lpstr>
      <vt:lpstr>L’attività…</vt:lpstr>
      <vt:lpstr>Viene distribuito alle famiglie un breve questionario, dal quale si ricavano le seguenti  informazioni:</vt:lpstr>
      <vt:lpstr>Nelle conversazioni in classe emerge che:</vt:lpstr>
      <vt:lpstr>Ogni bambino ha realizzato un cartello in cui ha registrato tutte le informazioni ricavate sul proprio nome</vt:lpstr>
      <vt:lpstr>Diapositiva 7</vt:lpstr>
      <vt:lpstr>Diapositiva 8</vt:lpstr>
      <vt:lpstr>È stato realizzato un grande cruciverba in cui tutti i nomi si intrecciano. L’idea è nata dai bambini per meglio rappresentare i legami che esistono tra loro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INTERCULTURA DOTT. FRIGO</dc:title>
  <dc:creator>Margherita Scandroglio</dc:creator>
  <cp:lastModifiedBy>Docente1</cp:lastModifiedBy>
  <cp:revision>5</cp:revision>
  <dcterms:created xsi:type="dcterms:W3CDTF">2019-03-21T17:34:43Z</dcterms:created>
  <dcterms:modified xsi:type="dcterms:W3CDTF">2018-03-12T16:17:40Z</dcterms:modified>
</cp:coreProperties>
</file>