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notesMasterIdLst>
    <p:notesMasterId r:id="rId13"/>
  </p:notesMasterIdLst>
  <p:sldIdLst>
    <p:sldId id="256" r:id="rId2"/>
    <p:sldId id="260" r:id="rId3"/>
    <p:sldId id="258" r:id="rId4"/>
    <p:sldId id="259" r:id="rId5"/>
    <p:sldId id="261" r:id="rId6"/>
    <p:sldId id="262" r:id="rId7"/>
    <p:sldId id="263" r:id="rId8"/>
    <p:sldId id="264" r:id="rId9"/>
    <p:sldId id="266" r:id="rId10"/>
    <p:sldId id="268" r:id="rId11"/>
    <p:sldId id="269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Stile scuro 1 - Color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Stile medio 4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Stile medio 4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7AC3CCA-C797-4891-BE02-D94E43425B78}" styleName="Stile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Stile medio 4 - Color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Stile medio 4 - Color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Stile medio 4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80"/>
    <p:restoredTop sz="93720"/>
  </p:normalViewPr>
  <p:slideViewPr>
    <p:cSldViewPr snapToGrid="0" snapToObjects="1">
      <p:cViewPr varScale="1">
        <p:scale>
          <a:sx n="101" d="100"/>
          <a:sy n="101" d="100"/>
        </p:scale>
        <p:origin x="112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AFBC9B-CD43-2147-987D-CE9558907F28}" type="datetimeFigureOut">
              <a:rPr lang="it-IT" smtClean="0"/>
              <a:t>01/02/21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2EB14-8B14-E74E-B2A9-936366BCF5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57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14-8B14-E74E-B2A9-936366BCF58B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0368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14-8B14-E74E-B2A9-936366BCF58B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7010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b9fff2b7c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b9fff2b7c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gb9fff2b7c7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4237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b9fff2b7c7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b9fff2b7c7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gb9fff2b7c7_0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900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A1826-1B3E-4E2E-8D6C-93BCEAA3D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7200" y="1096965"/>
            <a:ext cx="7977600" cy="2085696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5F0CE-1714-4650-9690-5676C0634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6000" y="3945771"/>
            <a:ext cx="5760000" cy="1832730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0" spc="51" baseline="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0CA85-BF38-4762-934C-D00F2047C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CA3C9-6579-49D9-A5FD-20231FB4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B94FE-6287-4D49-B0E5-FE9A9BA75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0C0B2A-3FD1-4235-A16E-0ED1E028A93E}"/>
              </a:ext>
            </a:extLst>
          </p:cNvPr>
          <p:cNvCxnSpPr>
            <a:cxnSpLocks/>
          </p:cNvCxnSpPr>
          <p:nvPr/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9494E066-0146-46E9-BAF1-C33240ABA294}"/>
              </a:ext>
            </a:extLst>
          </p:cNvPr>
          <p:cNvGrpSpPr/>
          <p:nvPr/>
        </p:nvGrpSpPr>
        <p:grpSpPr>
          <a:xfrm rot="2700000">
            <a:off x="10127695" y="4178240"/>
            <a:ext cx="633413" cy="1862139"/>
            <a:chOff x="5959192" y="333389"/>
            <a:chExt cx="633413" cy="186213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</a:extLst>
            </p:cNvPr>
            <p:cNvGrpSpPr/>
            <p:nvPr/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</p:grpSp>
        <p:sp>
          <p:nvSpPr>
            <p:cNvPr id="10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394103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crush"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FB6D0-92CA-4910-AE77-E238F4C89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913172-A138-4DD4-A5B1-58BA62507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897B9-E4AD-469B-A60D-9A1A4BD19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5E1B0-48D6-4F99-9955-39958BA96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F49DA-55D4-4E36-AEB9-A0E99E31A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234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crush"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FEBC7C-C5C1-4A79-A195-B35701C289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D34A74-3328-469B-ABCA-96F2FE368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E19AB-5637-455E-89C3-B41702C20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4F2A3-EBEE-4F42-BAC2-A482F00E6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E1C27-1A43-4B0B-88D0-0C5FE1DBE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163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crush"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2E59-6597-437B-B2F8-E2DD1F86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BC1D-912E-4012-84AC-A509C9EF4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7110C-4AA3-4101-B3BD-140B90AF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0F189-4D8E-4DE6-8295-CF92FA8B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F33EC-1ACF-4D46-AEA5-A2080221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422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crush"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45267-19A7-4A3D-9658-AD3F78DD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2305800"/>
            <a:ext cx="4636800" cy="2246400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17554-5672-499F-BEB9-AB069E6D1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65251" y="2305800"/>
            <a:ext cx="4636800" cy="22464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1">
                <a:solidFill>
                  <a:schemeClr val="tx1">
                    <a:alpha val="60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BA3C6-C279-46AA-B4EE-5F861D83D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2/1/21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C125B-DDB9-4F4E-B9E9-A747E648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D465E-E86B-42A8-B18A-9046E40D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681007E-0E57-40DB-9A98-D04E0A05937B}"/>
              </a:ext>
            </a:extLst>
          </p:cNvPr>
          <p:cNvSpPr/>
          <p:nvPr/>
        </p:nvSpPr>
        <p:spPr>
          <a:xfrm>
            <a:off x="1437138" y="649306"/>
            <a:ext cx="340415" cy="340415"/>
          </a:xfrm>
          <a:prstGeom prst="ellipse">
            <a:avLst/>
          </a:prstGeom>
          <a:gradFill flip="none" rotWithShape="1">
            <a:gsLst>
              <a:gs pos="0">
                <a:srgbClr val="FFFFFF">
                  <a:alpha val="80000"/>
                </a:srgbClr>
              </a:gs>
              <a:gs pos="100000">
                <a:srgbClr val="FFFFFF">
                  <a:alpha val="10000"/>
                </a:srgbClr>
              </a:gs>
            </a:gsLst>
            <a:lin ang="270000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2D7ED2-BAE3-470E-9EFF-F2A49EDD9767}"/>
              </a:ext>
            </a:extLst>
          </p:cNvPr>
          <p:cNvGrpSpPr/>
          <p:nvPr/>
        </p:nvGrpSpPr>
        <p:grpSpPr>
          <a:xfrm rot="10800000">
            <a:off x="1079500" y="952167"/>
            <a:ext cx="641184" cy="1069728"/>
            <a:chOff x="6484111" y="2967038"/>
            <a:chExt cx="641184" cy="106972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B14D1A-9E1B-41C3-96AA-A5C40C4F9B3A}"/>
                </a:ext>
              </a:extLst>
            </p:cNvPr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14" name="Freeform 68">
                <a:extLst>
                  <a:ext uri="{FF2B5EF4-FFF2-40B4-BE49-F238E27FC236}">
                    <a16:creationId xmlns:a16="http://schemas.microsoft.com/office/drawing/2014/main" id="{00EC83EC-04A6-4533-80A5-B1817F1FB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5" name="Freeform 69">
                <a:extLst>
                  <a:ext uri="{FF2B5EF4-FFF2-40B4-BE49-F238E27FC236}">
                    <a16:creationId xmlns:a16="http://schemas.microsoft.com/office/drawing/2014/main" id="{BF61FF24-9074-4265-ACF4-1AEC3621B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6" name="Line 70">
                <a:extLst>
                  <a:ext uri="{FF2B5EF4-FFF2-40B4-BE49-F238E27FC236}">
                    <a16:creationId xmlns:a16="http://schemas.microsoft.com/office/drawing/2014/main" id="{8D31D9FF-672B-4C5E-B4B2-DD86A12441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991EBFD-EBD5-48CE-9178-AF5B6F50D416}"/>
                </a:ext>
              </a:extLst>
            </p:cNvPr>
            <p:cNvGrpSpPr/>
            <p:nvPr/>
          </p:nvGrpSpPr>
          <p:grpSpPr>
            <a:xfrm rot="18900000" flipH="1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1B45F046-3129-4A30-9402-44BA590CD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24589F32-BB2E-46B1-BAB5-75EA779C7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" name="Line 70">
                <a:extLst>
                  <a:ext uri="{FF2B5EF4-FFF2-40B4-BE49-F238E27FC236}">
                    <a16:creationId xmlns:a16="http://schemas.microsoft.com/office/drawing/2014/main" id="{0BD46CA5-AE89-4413-AB8D-347179D881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</p:grp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43A360-3214-4DB8-BD85-C6AE48D02D3A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2214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crush"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4AEE3-6C7B-402E-B26D-1D079D78D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01641-6BDA-433D-9393-1DDACE067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9400" y="1685927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F8D2A-A489-488D-B1E1-23F36D3E9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4203" y="1685927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242E8-AEEF-4BBD-94E9-86F89D695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8D2CA-06C9-412D-A5D6-F97DDBBB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A80D9-E04B-47BF-80DA-01E68346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620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crush"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2251-8A4B-463E-982B-C657C381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74D5E-AC0B-46BF-8840-61CC89C3B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399" y="1736732"/>
            <a:ext cx="4928400" cy="661912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A0738-7A90-4A35-AB98-9656D6187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9400" y="2431256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DFE01-1BA7-4288-9355-8B2B508BE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4200" y="1736732"/>
            <a:ext cx="4928400" cy="662400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49F77-6C55-47AC-B1AE-5D9906DBD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4200" y="2431257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8EF53-AF86-47E8-83DC-8C419847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2/1/21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1D653-ED9A-46D3-A97F-B5FA1DAE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B9B66-64EA-4022-BD96-ECF2A80C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325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crush"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77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crush"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6A27C-9BDA-43B3-96EA-C145EA7F0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1FBD5E-AA17-42F1-8615-49F2664D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7A2D5-EBE5-43DD-8CF2-8B90801A0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14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crush"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451E1-40E1-4ED2-A9E3-6376E774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1" y="955676"/>
            <a:ext cx="3531600" cy="138499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AAE5E-AD83-40D4-8BDB-6B2525024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4851" y="882653"/>
            <a:ext cx="5760000" cy="48958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4DF8E2-A28B-4889-AD9E-1D733FEA2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9401" y="2584760"/>
            <a:ext cx="3531600" cy="319374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2EF812-B775-468C-84D9-4394CC19F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E1DEB3-5237-467C-A5B6-EDA7F366E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77A6B-440F-4D7B-92DA-1B964D029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89B2F1-1E32-44DB-B50E-BEA1896CAD8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3846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crush"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6B204-119E-45DB-A177-995FF5D9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955458"/>
            <a:ext cx="3531600" cy="1384995"/>
          </a:xfrm>
        </p:spPr>
        <p:txBody>
          <a:bodyPr anchor="b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CD3036-53A8-4361-AAAC-D8072EB470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40001"/>
            <a:ext cx="6115051" cy="52385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FCFCD5-820E-47D9-9A60-57680C4C9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0000" y="2584760"/>
            <a:ext cx="3531600" cy="328422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446C3-A62E-4690-9098-53D59C4C3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6C8B8-EA3D-45E5-950A-B6F1EA0B4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ACAB7-ADBF-42E5-A214-232BA9EF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E80DA6-B971-46B7-B0D3-8581AE0B6A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0460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crush"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2DDA7E-8449-42D1-93BD-4E96C1BF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2EB64-DBC0-4012-830E-9166670D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400" y="1685927"/>
            <a:ext cx="10213200" cy="4040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9A3E9-8704-4E26-A519-8215B3E94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0001" y="6357170"/>
            <a:ext cx="1760151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4EC743F4-8769-40B4-85DF-6CB8DE9F66AA}" type="datetimeFigureOut">
              <a:rPr lang="en-US" smtClean="0"/>
              <a:pPr/>
              <a:t>2/1/21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90E32-87A0-44C2-A299-D45FAB146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4312" y="6357600"/>
            <a:ext cx="668337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3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C1A41-01A7-44E2-965B-ACFD4F280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1" y="6357600"/>
            <a:ext cx="1760151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FF2BD96E-3838-45D2-9031-D3AF67C920A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190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crush"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3200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991" indent="-359991" algn="l" defTabSz="914377" rtl="0" eaLnBrk="1" latinLnBrk="0" hangingPunct="1">
        <a:lnSpc>
          <a:spcPct val="150000"/>
        </a:lnSpc>
        <a:spcBef>
          <a:spcPts val="1000"/>
        </a:spcBef>
        <a:buClr>
          <a:schemeClr val="accent3"/>
        </a:buClr>
        <a:buFont typeface="Wingdings" panose="05000000000000000000" pitchFamily="2" charset="2"/>
        <a:buChar char=""/>
        <a:defRPr sz="2000" kern="1200" spc="51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359991" indent="0" algn="l" defTabSz="914377" rtl="0" eaLnBrk="1" latinLnBrk="0" hangingPunct="1">
        <a:lnSpc>
          <a:spcPct val="150000"/>
        </a:lnSpc>
        <a:spcBef>
          <a:spcPts val="500"/>
        </a:spcBef>
        <a:buFontTx/>
        <a:buNone/>
        <a:defRPr sz="2000" b="0" i="1" kern="1200" spc="51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079973" indent="-359991" algn="l" defTabSz="914377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1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079973" indent="0" algn="l" defTabSz="914377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Tx/>
        <a:buNone/>
        <a:defRPr sz="2000" b="0" i="1" kern="1200" spc="51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1799955" indent="-359991" algn="l" defTabSz="914377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1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magilublog.wordpress.com/2014/11/18/omaggio-a-frida-kahlo/" TargetMode="Externa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jp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gapeconsulting.it/3-modi-concreti-di-applicare-il-proprio-scopo-di-vita-nel-quotidiano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adershipmanagementmagazine.com/articoli/la-creazione-del-valore-la-prima-mission-da-perseguire-in-azienda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comingsoon.it/personaggi/saffron-burrows/16947/biografia/" TargetMode="External"/><Relationship Id="rId18" Type="http://schemas.openxmlformats.org/officeDocument/2006/relationships/hyperlink" Target="https://www.comingsoon.it/personaggi/patricia-reyes-spindola/122023/biografia/" TargetMode="External"/><Relationship Id="rId26" Type="http://schemas.openxmlformats.org/officeDocument/2006/relationships/hyperlink" Target="https://www.comingsoon.it/personaggi/rebecca-de-alba/152027/biografia/" TargetMode="External"/><Relationship Id="rId3" Type="http://schemas.openxmlformats.org/officeDocument/2006/relationships/hyperlink" Target="https://www.themoviedb.org/movie/1360-frida/images/posters" TargetMode="External"/><Relationship Id="rId21" Type="http://schemas.openxmlformats.org/officeDocument/2006/relationships/hyperlink" Target="https://www.comingsoon.it/personaggi/jorge-valdes-garcia/151965/biografia/" TargetMode="External"/><Relationship Id="rId7" Type="http://schemas.openxmlformats.org/officeDocument/2006/relationships/hyperlink" Target="https://www.comingsoon.it/personaggi/geoffrey-rush/90979/biografia/" TargetMode="External"/><Relationship Id="rId12" Type="http://schemas.openxmlformats.org/officeDocument/2006/relationships/hyperlink" Target="https://www.comingsoon.it/personaggi/valeria-golino/39088/biografia/" TargetMode="External"/><Relationship Id="rId17" Type="http://schemas.openxmlformats.org/officeDocument/2006/relationships/hyperlink" Target="https://www.comingsoon.it/personaggi/chavela-vargas/106726/biografia/" TargetMode="External"/><Relationship Id="rId25" Type="http://schemas.openxmlformats.org/officeDocument/2006/relationships/hyperlink" Target="https://www.comingsoon.it/personaggi/victor-noriega/152026/biografia/" TargetMode="External"/><Relationship Id="rId33" Type="http://schemas.openxmlformats.org/officeDocument/2006/relationships/hyperlink" Target="https://www.comingsoon.it/personaggi/elliot-goldenthal/44077/biografia/" TargetMode="External"/><Relationship Id="rId2" Type="http://schemas.openxmlformats.org/officeDocument/2006/relationships/image" Target="../media/image6.jpg"/><Relationship Id="rId16" Type="http://schemas.openxmlformats.org/officeDocument/2006/relationships/hyperlink" Target="https://www.comingsoon.it/personaggi/margarita-sanz/119971/biografia/" TargetMode="External"/><Relationship Id="rId20" Type="http://schemas.openxmlformats.org/officeDocument/2006/relationships/hyperlink" Target="https://www.comingsoon.it/personaggi/julian-sedgwick/138256/biografia/" TargetMode="External"/><Relationship Id="rId29" Type="http://schemas.openxmlformats.org/officeDocument/2006/relationships/hyperlink" Target="https://www.comingsoon.it/personaggi/clancy-sigal/123284/biografia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omingsoon.it/personaggi/alfred-molina/68086/biografia/" TargetMode="External"/><Relationship Id="rId11" Type="http://schemas.openxmlformats.org/officeDocument/2006/relationships/hyperlink" Target="https://www.comingsoon.it/personaggi/mia-maestro/109282/biografia/" TargetMode="External"/><Relationship Id="rId24" Type="http://schemas.openxmlformats.org/officeDocument/2006/relationships/hyperlink" Target="https://www.comingsoon.it/personaggi/lila-downs/151996/biografia/" TargetMode="External"/><Relationship Id="rId32" Type="http://schemas.openxmlformats.org/officeDocument/2006/relationships/hyperlink" Target="https://www.comingsoon.it/personaggi/francoise-bonnot/12345/biografia/" TargetMode="External"/><Relationship Id="rId5" Type="http://schemas.openxmlformats.org/officeDocument/2006/relationships/hyperlink" Target="https://www.comingsoon.it/personaggi/salma-hayek/39503/biografia/" TargetMode="External"/><Relationship Id="rId15" Type="http://schemas.openxmlformats.org/officeDocument/2006/relationships/hyperlink" Target="https://www.comingsoon.it/personaggi/felipe-fulop/1833/biografia/" TargetMode="External"/><Relationship Id="rId23" Type="http://schemas.openxmlformats.org/officeDocument/2006/relationships/hyperlink" Target="https://www.comingsoon.it/personaggi/ehecatl-chavez/151995/biografia/" TargetMode="External"/><Relationship Id="rId28" Type="http://schemas.openxmlformats.org/officeDocument/2006/relationships/hyperlink" Target="https://www.comingsoon.it/personaggi/gregory-nava/77560/biografia/" TargetMode="External"/><Relationship Id="rId10" Type="http://schemas.openxmlformats.org/officeDocument/2006/relationships/hyperlink" Target="https://www.comingsoon.it/personaggi/antonio-banderas/8222/biografia/" TargetMode="External"/><Relationship Id="rId19" Type="http://schemas.openxmlformats.org/officeDocument/2006/relationships/hyperlink" Target="https://www.comingsoon.it/personaggi/diego-luna/134330/biografia/" TargetMode="External"/><Relationship Id="rId31" Type="http://schemas.openxmlformats.org/officeDocument/2006/relationships/hyperlink" Target="https://www.comingsoon.it/personaggi/rodrigo-prieto/124479/biografia/" TargetMode="External"/><Relationship Id="rId4" Type="http://schemas.openxmlformats.org/officeDocument/2006/relationships/hyperlink" Target="https://www.comingsoon.it/personaggi/julie-taymor/121573/biografia/" TargetMode="External"/><Relationship Id="rId9" Type="http://schemas.openxmlformats.org/officeDocument/2006/relationships/hyperlink" Target="https://www.comingsoon.it/personaggi/edward-norton/75253/biografia/" TargetMode="External"/><Relationship Id="rId14" Type="http://schemas.openxmlformats.org/officeDocument/2006/relationships/hyperlink" Target="https://www.comingsoon.it/personaggi/roger-rees/1006/biografia/" TargetMode="External"/><Relationship Id="rId22" Type="http://schemas.openxmlformats.org/officeDocument/2006/relationships/hyperlink" Target="https://www.comingsoon.it/personaggi/anthony-alvarez/151966/biografia/" TargetMode="External"/><Relationship Id="rId27" Type="http://schemas.openxmlformats.org/officeDocument/2006/relationships/hyperlink" Target="https://www.comingsoon.it/personaggi/diane-lake/152058/biografia/" TargetMode="External"/><Relationship Id="rId30" Type="http://schemas.openxmlformats.org/officeDocument/2006/relationships/hyperlink" Target="https://www.comingsoon.it/personaggi/anna-thomas/92345/biografia/" TargetMode="External"/><Relationship Id="rId8" Type="http://schemas.openxmlformats.org/officeDocument/2006/relationships/hyperlink" Target="https://www.comingsoon.it/personaggi/ashley-judd/55276/biografia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proofwithjillstanley.com/selling-an-oscar-well-give-you-1-00-says-the-academy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hyperlink" Target="https://www.milanofree.it/201803149626/eventi/mostre/frida_kahlo_al_mudec_vita_e_opere_di_un_icona_del_900.html" TargetMode="Externa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interest.com/pin/365636063476058968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341AC7-BCCC-934A-B129-F2142F02F4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7177" y="2386152"/>
            <a:ext cx="7977600" cy="2085696"/>
          </a:xfrm>
        </p:spPr>
        <p:txBody>
          <a:bodyPr>
            <a:normAutofit fontScale="90000"/>
          </a:bodyPr>
          <a:lstStyle/>
          <a:p>
            <a:r>
              <a:rPr lang="it-IT" dirty="0"/>
              <a:t>En </a:t>
            </a:r>
            <a:r>
              <a:rPr lang="it-IT" dirty="0" err="1"/>
              <a:t>el</a:t>
            </a:r>
            <a:r>
              <a:rPr lang="it-IT" dirty="0"/>
              <a:t> </a:t>
            </a:r>
            <a:r>
              <a:rPr lang="it-IT" dirty="0" err="1"/>
              <a:t>mundo</a:t>
            </a:r>
            <a:r>
              <a:rPr lang="it-IT" dirty="0"/>
              <a:t> de</a:t>
            </a:r>
            <a:br>
              <a:rPr lang="it-IT" dirty="0"/>
            </a:br>
            <a:br>
              <a:rPr lang="it-IT" dirty="0"/>
            </a:br>
            <a:r>
              <a:rPr lang="it-IT" dirty="0"/>
              <a:t>Frida </a:t>
            </a:r>
            <a:r>
              <a:rPr lang="it-IT" dirty="0" err="1"/>
              <a:t>Khalo</a:t>
            </a:r>
            <a:r>
              <a:rPr lang="it-IT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C82B13-AA1F-4B64-AD7F-9E69C2E269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535" r="37264" b="-1"/>
          <a:stretch/>
        </p:blipFill>
        <p:spPr>
          <a:xfrm>
            <a:off x="2" y="10"/>
            <a:ext cx="3308351" cy="6857991"/>
          </a:xfrm>
          <a:prstGeom prst="rect">
            <a:avLst/>
          </a:prstGeom>
        </p:spPr>
      </p:pic>
      <p:pic>
        <p:nvPicPr>
          <p:cNvPr id="6" name="Immagine 5" descr="Immagine che contiene testo, decorato&#10;&#10;Descrizione generata automaticamente">
            <a:extLst>
              <a:ext uri="{FF2B5EF4-FFF2-40B4-BE49-F238E27FC236}">
                <a16:creationId xmlns:a16="http://schemas.microsoft.com/office/drawing/2014/main" id="{5C87C416-A8B3-024F-9242-45591FF61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9029" r="15999"/>
          <a:stretch/>
        </p:blipFill>
        <p:spPr>
          <a:xfrm>
            <a:off x="8883600" y="10"/>
            <a:ext cx="3308400" cy="6857991"/>
          </a:xfrm>
          <a:prstGeom prst="rect">
            <a:avLst/>
          </a:prstGeom>
        </p:spPr>
      </p:pic>
      <p:pic>
        <p:nvPicPr>
          <p:cNvPr id="7" name="Oscar Anton - bye bye.mp3" descr="Oscar Anton - bye bye.mp3">
            <a:hlinkClick r:id="" action="ppaction://media"/>
            <a:extLst>
              <a:ext uri="{FF2B5EF4-FFF2-40B4-BE49-F238E27FC236}">
                <a16:creationId xmlns:a16="http://schemas.microsoft.com/office/drawing/2014/main" id="{85D4EE85-5857-1540-AD46-91E5590836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8723.4197"/>
                  <p14:fade out="25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03900" y="7866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357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">
        <p15:prstTrans prst="curtains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2"/>
          <p:cNvSpPr txBox="1">
            <a:spLocks noGrp="1"/>
          </p:cNvSpPr>
          <p:nvPr>
            <p:ph type="title"/>
          </p:nvPr>
        </p:nvSpPr>
        <p:spPr>
          <a:xfrm>
            <a:off x="989400" y="118926"/>
            <a:ext cx="10213200" cy="634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>
                <a:solidFill>
                  <a:srgbClr val="CA2A96"/>
                </a:solidFill>
              </a:rPr>
              <a:t>                “Io e le mie passioni”</a:t>
            </a:r>
            <a:endParaRPr sz="5100">
              <a:solidFill>
                <a:srgbClr val="CA2A96"/>
              </a:solidFill>
            </a:endParaRPr>
          </a:p>
        </p:txBody>
      </p:sp>
      <p:sp>
        <p:nvSpPr>
          <p:cNvPr id="298" name="Google Shape;298;p22"/>
          <p:cNvSpPr txBox="1">
            <a:spLocks noGrp="1"/>
          </p:cNvSpPr>
          <p:nvPr>
            <p:ph type="body" idx="1"/>
          </p:nvPr>
        </p:nvSpPr>
        <p:spPr>
          <a:xfrm>
            <a:off x="989400" y="1685927"/>
            <a:ext cx="4928400" cy="4092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2"/>
          <p:cNvSpPr txBox="1">
            <a:spLocks noGrp="1"/>
          </p:cNvSpPr>
          <p:nvPr>
            <p:ph type="body" idx="2"/>
          </p:nvPr>
        </p:nvSpPr>
        <p:spPr>
          <a:xfrm>
            <a:off x="6274203" y="1685927"/>
            <a:ext cx="4928400" cy="4092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0" name="Google Shape;30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327" y="753125"/>
            <a:ext cx="4145425" cy="580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5550" y="1281050"/>
            <a:ext cx="6465998" cy="49023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8055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2750" y="193150"/>
            <a:ext cx="8886473" cy="63080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6065550"/>
      </p:ext>
    </p:extLst>
  </p:cSld>
  <p:clrMapOvr>
    <a:masterClrMapping/>
  </p:clrMapOvr>
  <p:transition spd="slow" advClick="0" advTm="3000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2" name="Straight Connector 7">
            <a:extLst>
              <a:ext uri="{FF2B5EF4-FFF2-40B4-BE49-F238E27FC236}">
                <a16:creationId xmlns:a16="http://schemas.microsoft.com/office/drawing/2014/main" id="{AE0C0B2A-3FD1-4235-A16E-0ED1E028A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3" name="Group 9">
            <a:extLst>
              <a:ext uri="{FF2B5EF4-FFF2-40B4-BE49-F238E27FC236}">
                <a16:creationId xmlns:a16="http://schemas.microsoft.com/office/drawing/2014/main" id="{9494E066-0146-46E9-BAF1-C33240ABA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3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 useBgFill="1">
        <p:nvSpPr>
          <p:cNvPr id="224" name="Rectangle 15">
            <a:extLst>
              <a:ext uri="{FF2B5EF4-FFF2-40B4-BE49-F238E27FC236}">
                <a16:creationId xmlns:a16="http://schemas.microsoft.com/office/drawing/2014/main" id="{CA5B2A81-2C8E-4963-AFD4-E539D168B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ECF7CAA-7D65-4B4F-9AB3-ECCBE434B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7600" y="1079499"/>
            <a:ext cx="4636800" cy="4945607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 algn="ctr" defTabSz="914400"/>
            <a:r>
              <a:rPr lang="en-US" sz="48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Il </a:t>
            </a:r>
            <a:r>
              <a:rPr lang="en-US" sz="4800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lavoro</a:t>
            </a:r>
            <a:r>
              <a:rPr lang="en-US" sz="48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4800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è</a:t>
            </a:r>
            <a:r>
              <a:rPr lang="en-US" sz="48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4800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stato</a:t>
            </a:r>
            <a:r>
              <a:rPr lang="en-US" sz="48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4800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svolto</a:t>
            </a:r>
            <a:r>
              <a:rPr lang="en-US" sz="48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4800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nella</a:t>
            </a:r>
            <a:r>
              <a:rPr lang="en-US" sz="48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4800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classe</a:t>
            </a:r>
            <a:r>
              <a:rPr lang="en-US" sz="48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br>
              <a:rPr lang="en-US" sz="4800" dirty="0">
                <a:latin typeface="Apple Chancery" panose="03020702040506060504" pitchFamily="66" charset="-79"/>
                <a:cs typeface="Apple Chancery" panose="03020702040506060504" pitchFamily="66" charset="-79"/>
              </a:rPr>
            </a:br>
            <a:r>
              <a:rPr lang="en-US" sz="4800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3H</a:t>
            </a:r>
            <a:r>
              <a:rPr lang="en-US" sz="48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br>
              <a:rPr lang="en-US" sz="4800" dirty="0">
                <a:latin typeface="Apple Chancery" panose="03020702040506060504" pitchFamily="66" charset="-79"/>
                <a:cs typeface="Apple Chancery" panose="03020702040506060504" pitchFamily="66" charset="-79"/>
              </a:rPr>
            </a:br>
            <a:r>
              <a:rPr lang="en-US" sz="4800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nelle</a:t>
            </a:r>
            <a:r>
              <a:rPr lang="en-US" sz="48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4800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seguenti</a:t>
            </a:r>
            <a:r>
              <a:rPr lang="en-US" sz="48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4800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materie</a:t>
            </a:r>
            <a:br>
              <a:rPr lang="en-US" sz="4800" dirty="0">
                <a:latin typeface="Apple Chancery" panose="03020702040506060504" pitchFamily="66" charset="-79"/>
                <a:cs typeface="Apple Chancery" panose="03020702040506060504" pitchFamily="66" charset="-79"/>
              </a:rPr>
            </a:br>
            <a:r>
              <a:rPr lang="en-US" sz="4800" dirty="0" err="1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Spagnolo</a:t>
            </a:r>
            <a:r>
              <a:rPr lang="en-US" sz="48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ed </a:t>
            </a:r>
            <a:r>
              <a:rPr lang="en-US" sz="4800" dirty="0" err="1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Arte</a:t>
            </a:r>
            <a:r>
              <a:rPr lang="en-US" sz="48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endParaRPr lang="en-US" sz="4800" dirty="0"/>
          </a:p>
        </p:txBody>
      </p:sp>
      <p:grpSp>
        <p:nvGrpSpPr>
          <p:cNvPr id="225" name="Group 17">
            <a:extLst>
              <a:ext uri="{FF2B5EF4-FFF2-40B4-BE49-F238E27FC236}">
                <a16:creationId xmlns:a16="http://schemas.microsoft.com/office/drawing/2014/main" id="{29578809-4F8C-4A9B-A59D-0D7BDA6B1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9766" y="716800"/>
            <a:ext cx="3838575" cy="5583025"/>
            <a:chOff x="199766" y="716800"/>
            <a:chExt cx="3838575" cy="558302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6DADE07-3826-4857-9180-7DB77BCCE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890329" y="26237"/>
              <a:ext cx="2457450" cy="3838575"/>
              <a:chOff x="587376" y="280988"/>
              <a:chExt cx="2457450" cy="3838575"/>
            </a:xfrm>
          </p:grpSpPr>
          <p:sp>
            <p:nvSpPr>
              <p:cNvPr id="38" name="Freeform 64">
                <a:extLst>
                  <a:ext uri="{FF2B5EF4-FFF2-40B4-BE49-F238E27FC236}">
                    <a16:creationId xmlns:a16="http://schemas.microsoft.com/office/drawing/2014/main" id="{5C21CC9E-9E93-47EE-B6BE-DAF0D163FF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443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81">
                <a:extLst>
                  <a:ext uri="{FF2B5EF4-FFF2-40B4-BE49-F238E27FC236}">
                    <a16:creationId xmlns:a16="http://schemas.microsoft.com/office/drawing/2014/main" id="{F98634D8-7CA3-4C66-8CD8-4D6F24833C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205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Freeform 61">
                <a:extLst>
                  <a:ext uri="{FF2B5EF4-FFF2-40B4-BE49-F238E27FC236}">
                    <a16:creationId xmlns:a16="http://schemas.microsoft.com/office/drawing/2014/main" id="{579AC1E2-C2CF-4BA7-82B4-C8CCC73056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443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Freeform 78">
                <a:extLst>
                  <a:ext uri="{FF2B5EF4-FFF2-40B4-BE49-F238E27FC236}">
                    <a16:creationId xmlns:a16="http://schemas.microsoft.com/office/drawing/2014/main" id="{FD089815-EEDF-4A19-B1A5-CD51F7D646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205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Freeform 84">
                <a:extLst>
                  <a:ext uri="{FF2B5EF4-FFF2-40B4-BE49-F238E27FC236}">
                    <a16:creationId xmlns:a16="http://schemas.microsoft.com/office/drawing/2014/main" id="{3913B299-F5CE-4C72-A020-2AFCFFDB7C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967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Freeform 87">
                <a:extLst>
                  <a:ext uri="{FF2B5EF4-FFF2-40B4-BE49-F238E27FC236}">
                    <a16:creationId xmlns:a16="http://schemas.microsoft.com/office/drawing/2014/main" id="{38067600-ABBC-4D8F-B242-026D39DB95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967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60">
                <a:extLst>
                  <a:ext uri="{FF2B5EF4-FFF2-40B4-BE49-F238E27FC236}">
                    <a16:creationId xmlns:a16="http://schemas.microsoft.com/office/drawing/2014/main" id="{AF1082FE-D7C7-430A-B6DF-041CD1FBF5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0988"/>
                <a:ext cx="319088" cy="1419225"/>
              </a:xfrm>
              <a:custGeom>
                <a:avLst/>
                <a:gdLst>
                  <a:gd name="T0" fmla="*/ 0 w 67"/>
                  <a:gd name="T1" fmla="*/ 0 h 298"/>
                  <a:gd name="T2" fmla="*/ 0 w 67"/>
                  <a:gd name="T3" fmla="*/ 298 h 298"/>
                  <a:gd name="T4" fmla="*/ 67 w 67"/>
                  <a:gd name="T5" fmla="*/ 149 h 298"/>
                  <a:gd name="T6" fmla="*/ 0 w 67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7" y="208"/>
                      <a:pt x="67" y="149"/>
                    </a:cubicBezTo>
                    <a:cubicBezTo>
                      <a:pt x="67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Freeform 59">
                <a:extLst>
                  <a:ext uri="{FF2B5EF4-FFF2-40B4-BE49-F238E27FC236}">
                    <a16:creationId xmlns:a16="http://schemas.microsoft.com/office/drawing/2014/main" id="{D20DF48A-C1E5-483E-B21B-EDC96EC75D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497013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Freeform 62">
                <a:extLst>
                  <a:ext uri="{FF2B5EF4-FFF2-40B4-BE49-F238E27FC236}">
                    <a16:creationId xmlns:a16="http://schemas.microsoft.com/office/drawing/2014/main" id="{BE0F4360-2529-43AE-8AD9-1B7B3F903C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390651"/>
                <a:ext cx="1228725" cy="761999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2" name="Freeform 65">
                <a:extLst>
                  <a:ext uri="{FF2B5EF4-FFF2-40B4-BE49-F238E27FC236}">
                    <a16:creationId xmlns:a16="http://schemas.microsoft.com/office/drawing/2014/main" id="{B1B8DE27-1A2A-48A2-A329-B0F4201A74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362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Freeform 79">
                <a:extLst>
                  <a:ext uri="{FF2B5EF4-FFF2-40B4-BE49-F238E27FC236}">
                    <a16:creationId xmlns:a16="http://schemas.microsoft.com/office/drawing/2014/main" id="{9BD6F64A-2862-4703-A7E6-6D3295621F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124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Freeform 82">
                <a:extLst>
                  <a:ext uri="{FF2B5EF4-FFF2-40B4-BE49-F238E27FC236}">
                    <a16:creationId xmlns:a16="http://schemas.microsoft.com/office/drawing/2014/main" id="{DA103B72-E0CF-45F0-A7D0-21ECD0175D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124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Freeform 85">
                <a:extLst>
                  <a:ext uri="{FF2B5EF4-FFF2-40B4-BE49-F238E27FC236}">
                    <a16:creationId xmlns:a16="http://schemas.microsoft.com/office/drawing/2014/main" id="{12BF02EE-B84D-4508-86AE-720FFD0812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886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Freeform 88">
                <a:extLst>
                  <a:ext uri="{FF2B5EF4-FFF2-40B4-BE49-F238E27FC236}">
                    <a16:creationId xmlns:a16="http://schemas.microsoft.com/office/drawing/2014/main" id="{63DEFA47-924F-47EC-8A1A-E8D4E1D286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86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37" name="Group 51">
                <a:extLst>
                  <a:ext uri="{FF2B5EF4-FFF2-40B4-BE49-F238E27FC236}">
                    <a16:creationId xmlns:a16="http://schemas.microsoft.com/office/drawing/2014/main" id="{18E9EAB0-A7D4-43A2-BE0E-0285979BC2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87376" y="280988"/>
                <a:ext cx="2457450" cy="3838575"/>
                <a:chOff x="587376" y="280988"/>
                <a:chExt cx="2457450" cy="3838575"/>
              </a:xfrm>
            </p:grpSpPr>
            <p:sp>
              <p:nvSpPr>
                <p:cNvPr id="238" name="Line 63">
                  <a:extLst>
                    <a:ext uri="{FF2B5EF4-FFF2-40B4-BE49-F238E27FC236}">
                      <a16:creationId xmlns:a16="http://schemas.microsoft.com/office/drawing/2014/main" id="{0918A230-E769-4D1D-BAD9-E5835E2C8DE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" name="Line 66">
                  <a:extLst>
                    <a:ext uri="{FF2B5EF4-FFF2-40B4-BE49-F238E27FC236}">
                      <a16:creationId xmlns:a16="http://schemas.microsoft.com/office/drawing/2014/main" id="{8387A7CE-102C-40EE-9CF5-025C3DD8D49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Line 67">
                  <a:extLst>
                    <a:ext uri="{FF2B5EF4-FFF2-40B4-BE49-F238E27FC236}">
                      <a16:creationId xmlns:a16="http://schemas.microsoft.com/office/drawing/2014/main" id="{04D252BC-127A-412D-BC8A-003132AE7C4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80988"/>
                  <a:ext cx="0" cy="3838575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" name="Line 80">
                  <a:extLst>
                    <a:ext uri="{FF2B5EF4-FFF2-40B4-BE49-F238E27FC236}">
                      <a16:creationId xmlns:a16="http://schemas.microsoft.com/office/drawing/2014/main" id="{DBF98D9E-95AE-499D-90A5-B46B8811607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" name="Line 83">
                  <a:extLst>
                    <a:ext uri="{FF2B5EF4-FFF2-40B4-BE49-F238E27FC236}">
                      <a16:creationId xmlns:a16="http://schemas.microsoft.com/office/drawing/2014/main" id="{DF93481C-D4B8-49D1-8DB5-0DDFD0A9754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" name="Line 86">
                  <a:extLst>
                    <a:ext uri="{FF2B5EF4-FFF2-40B4-BE49-F238E27FC236}">
                      <a16:creationId xmlns:a16="http://schemas.microsoft.com/office/drawing/2014/main" id="{E08AF258-8D62-4B36-9315-8652E31710E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" name="Line 89">
                  <a:extLst>
                    <a:ext uri="{FF2B5EF4-FFF2-40B4-BE49-F238E27FC236}">
                      <a16:creationId xmlns:a16="http://schemas.microsoft.com/office/drawing/2014/main" id="{DCAC5381-7C87-4FB1-922C-72424F35D4F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240" name="Group 19">
              <a:extLst>
                <a:ext uri="{FF2B5EF4-FFF2-40B4-BE49-F238E27FC236}">
                  <a16:creationId xmlns:a16="http://schemas.microsoft.com/office/drawing/2014/main" id="{33D131BB-56BB-4799-9DE1-95E397FA6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3500000">
              <a:off x="480743" y="3311698"/>
              <a:ext cx="1785984" cy="2211229"/>
              <a:chOff x="3125006" y="3171595"/>
              <a:chExt cx="1785984" cy="2211229"/>
            </a:xfrm>
          </p:grpSpPr>
          <p:grpSp>
            <p:nvGrpSpPr>
              <p:cNvPr id="241" name="Group 29">
                <a:extLst>
                  <a:ext uri="{FF2B5EF4-FFF2-40B4-BE49-F238E27FC236}">
                    <a16:creationId xmlns:a16="http://schemas.microsoft.com/office/drawing/2014/main" id="{BD75D3A2-6328-49F4-A5C7-BDBEBE8710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FB386BFB-69FD-4CED-89B4-6E45CD3340D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2" name="Straight Connector 34">
                  <a:extLst>
                    <a:ext uri="{FF2B5EF4-FFF2-40B4-BE49-F238E27FC236}">
                      <a16:creationId xmlns:a16="http://schemas.microsoft.com/office/drawing/2014/main" id="{0E0292B6-9C83-4545-9DB9-6D216C64916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3" name="Rectangle 30">
                  <a:extLst>
                    <a:ext uri="{FF2B5EF4-FFF2-40B4-BE49-F238E27FC236}">
                      <a16:creationId xmlns:a16="http://schemas.microsoft.com/office/drawing/2014/main" id="{218E320A-887F-4DBF-8CCC-A0E849F3645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4" name="Rectangle 30">
                  <a:extLst>
                    <a:ext uri="{FF2B5EF4-FFF2-40B4-BE49-F238E27FC236}">
                      <a16:creationId xmlns:a16="http://schemas.microsoft.com/office/drawing/2014/main" id="{70456DE9-EFE8-480B-904C-C4E4521BA8B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5" name="Group 30">
                <a:extLst>
                  <a:ext uri="{FF2B5EF4-FFF2-40B4-BE49-F238E27FC236}">
                    <a16:creationId xmlns:a16="http://schemas.microsoft.com/office/drawing/2014/main" id="{FFAC87AC-6F0D-41C3-A96D-583587DBD2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246" name="Freeform: Shape 31">
                  <a:extLst>
                    <a:ext uri="{FF2B5EF4-FFF2-40B4-BE49-F238E27FC236}">
                      <a16:creationId xmlns:a16="http://schemas.microsoft.com/office/drawing/2014/main" id="{BBBB3529-7770-48BD-9A2D-61CB322B489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7" name="Freeform: Shape 32">
                  <a:extLst>
                    <a:ext uri="{FF2B5EF4-FFF2-40B4-BE49-F238E27FC236}">
                      <a16:creationId xmlns:a16="http://schemas.microsoft.com/office/drawing/2014/main" id="{B4D2F05B-BBCD-4783-BDE0-43D73C2675E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C54BFAD-42ED-48A4-AA55-3BE394C44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555957" y="5230097"/>
              <a:ext cx="641183" cy="1069728"/>
              <a:chOff x="6484112" y="2967038"/>
              <a:chExt cx="641183" cy="1069728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FB341D07-45D8-4F3A-B413-FD2B278A24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6808136" y="2967038"/>
                <a:ext cx="317159" cy="932400"/>
                <a:chOff x="6808136" y="2967038"/>
                <a:chExt cx="317159" cy="932400"/>
              </a:xfrm>
            </p:grpSpPr>
            <p:sp>
              <p:nvSpPr>
                <p:cNvPr id="27" name="Freeform 68">
                  <a:extLst>
                    <a:ext uri="{FF2B5EF4-FFF2-40B4-BE49-F238E27FC236}">
                      <a16:creationId xmlns:a16="http://schemas.microsoft.com/office/drawing/2014/main" id="{872DAC2D-6CA9-4BA0-9831-D9BCA4630F9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Freeform 69">
                  <a:extLst>
                    <a:ext uri="{FF2B5EF4-FFF2-40B4-BE49-F238E27FC236}">
                      <a16:creationId xmlns:a16="http://schemas.microsoft.com/office/drawing/2014/main" id="{79883F04-2F99-488F-B3C5-0B29E181A19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Line 70">
                  <a:extLst>
                    <a:ext uri="{FF2B5EF4-FFF2-40B4-BE49-F238E27FC236}">
                      <a16:creationId xmlns:a16="http://schemas.microsoft.com/office/drawing/2014/main" id="{588E0A03-E6DB-4D96-82A1-39AAB998509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48" name="Group 22">
                <a:extLst>
                  <a:ext uri="{FF2B5EF4-FFF2-40B4-BE49-F238E27FC236}">
                    <a16:creationId xmlns:a16="http://schemas.microsoft.com/office/drawing/2014/main" id="{2032D250-40F2-4BE1-9E51-51D61243165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484112" y="3104366"/>
                <a:ext cx="317159" cy="932400"/>
                <a:chOff x="6808136" y="2967038"/>
                <a:chExt cx="317159" cy="932400"/>
              </a:xfrm>
            </p:grpSpPr>
            <p:sp>
              <p:nvSpPr>
                <p:cNvPr id="24" name="Freeform 68">
                  <a:extLst>
                    <a:ext uri="{FF2B5EF4-FFF2-40B4-BE49-F238E27FC236}">
                      <a16:creationId xmlns:a16="http://schemas.microsoft.com/office/drawing/2014/main" id="{CFF6B335-FCBC-4111-B6E0-010A0CCF6A3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" name="Freeform 69">
                  <a:extLst>
                    <a:ext uri="{FF2B5EF4-FFF2-40B4-BE49-F238E27FC236}">
                      <a16:creationId xmlns:a16="http://schemas.microsoft.com/office/drawing/2014/main" id="{F3A4A21F-DBFE-4F02-A66E-C6F0ECB6985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" name="Line 70">
                  <a:extLst>
                    <a:ext uri="{FF2B5EF4-FFF2-40B4-BE49-F238E27FC236}">
                      <a16:creationId xmlns:a16="http://schemas.microsoft.com/office/drawing/2014/main" id="{3A5E5CE1-528A-4B41-A739-BFE450F1F97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cxnSp>
        <p:nvCxnSpPr>
          <p:cNvPr id="249" name="Straight Connector 60">
            <a:extLst>
              <a:ext uri="{FF2B5EF4-FFF2-40B4-BE49-F238E27FC236}">
                <a16:creationId xmlns:a16="http://schemas.microsoft.com/office/drawing/2014/main" id="{C88FC08C-C419-4B3F-B3C4-074AE7045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0" name="Group 62">
            <a:extLst>
              <a:ext uri="{FF2B5EF4-FFF2-40B4-BE49-F238E27FC236}">
                <a16:creationId xmlns:a16="http://schemas.microsoft.com/office/drawing/2014/main" id="{E69E4645-4CFC-4C14-9639-295E67859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8153659" y="716800"/>
            <a:ext cx="3838575" cy="5583025"/>
            <a:chOff x="199766" y="716800"/>
            <a:chExt cx="3838575" cy="5583025"/>
          </a:xfrm>
        </p:grpSpPr>
        <p:grpSp>
          <p:nvGrpSpPr>
            <p:cNvPr id="251" name="Group 63">
              <a:extLst>
                <a:ext uri="{FF2B5EF4-FFF2-40B4-BE49-F238E27FC236}">
                  <a16:creationId xmlns:a16="http://schemas.microsoft.com/office/drawing/2014/main" id="{A75D1D75-29EC-4168-9B74-DD31796A35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890329" y="26237"/>
              <a:ext cx="2457450" cy="3838575"/>
              <a:chOff x="587376" y="280988"/>
              <a:chExt cx="2457450" cy="3838575"/>
            </a:xfrm>
          </p:grpSpPr>
          <p:sp>
            <p:nvSpPr>
              <p:cNvPr id="83" name="Freeform 64">
                <a:extLst>
                  <a:ext uri="{FF2B5EF4-FFF2-40B4-BE49-F238E27FC236}">
                    <a16:creationId xmlns:a16="http://schemas.microsoft.com/office/drawing/2014/main" id="{5C244629-4F62-4555-8576-76E450C712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443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Freeform 81">
                <a:extLst>
                  <a:ext uri="{FF2B5EF4-FFF2-40B4-BE49-F238E27FC236}">
                    <a16:creationId xmlns:a16="http://schemas.microsoft.com/office/drawing/2014/main" id="{33FE7FD6-ED0C-4A85-BB37-50D5DEFE5DE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205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61">
                <a:extLst>
                  <a:ext uri="{FF2B5EF4-FFF2-40B4-BE49-F238E27FC236}">
                    <a16:creationId xmlns:a16="http://schemas.microsoft.com/office/drawing/2014/main" id="{E321CBA3-94D7-498A-AA58-32E5E21DAA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443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78">
                <a:extLst>
                  <a:ext uri="{FF2B5EF4-FFF2-40B4-BE49-F238E27FC236}">
                    <a16:creationId xmlns:a16="http://schemas.microsoft.com/office/drawing/2014/main" id="{A483E481-9A4F-433D-83BF-BE219AE92A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205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Freeform 84">
                <a:extLst>
                  <a:ext uri="{FF2B5EF4-FFF2-40B4-BE49-F238E27FC236}">
                    <a16:creationId xmlns:a16="http://schemas.microsoft.com/office/drawing/2014/main" id="{3BD25EE3-866C-4F95-87D6-3539B174A3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967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7C4C4F76-8DA9-47EA-94F9-1D400388FA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967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60">
                <a:extLst>
                  <a:ext uri="{FF2B5EF4-FFF2-40B4-BE49-F238E27FC236}">
                    <a16:creationId xmlns:a16="http://schemas.microsoft.com/office/drawing/2014/main" id="{025FE981-874E-47FE-81B8-F025D2BF9C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0988"/>
                <a:ext cx="319088" cy="1419225"/>
              </a:xfrm>
              <a:custGeom>
                <a:avLst/>
                <a:gdLst>
                  <a:gd name="T0" fmla="*/ 0 w 67"/>
                  <a:gd name="T1" fmla="*/ 0 h 298"/>
                  <a:gd name="T2" fmla="*/ 0 w 67"/>
                  <a:gd name="T3" fmla="*/ 298 h 298"/>
                  <a:gd name="T4" fmla="*/ 67 w 67"/>
                  <a:gd name="T5" fmla="*/ 149 h 298"/>
                  <a:gd name="T6" fmla="*/ 0 w 67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7" y="208"/>
                      <a:pt x="67" y="149"/>
                    </a:cubicBezTo>
                    <a:cubicBezTo>
                      <a:pt x="67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59">
                <a:extLst>
                  <a:ext uri="{FF2B5EF4-FFF2-40B4-BE49-F238E27FC236}">
                    <a16:creationId xmlns:a16="http://schemas.microsoft.com/office/drawing/2014/main" id="{5680B73A-298E-4BDA-AB07-ACC8314E40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497013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62">
                <a:extLst>
                  <a:ext uri="{FF2B5EF4-FFF2-40B4-BE49-F238E27FC236}">
                    <a16:creationId xmlns:a16="http://schemas.microsoft.com/office/drawing/2014/main" id="{01AFB333-D097-4235-A165-C9D3CDC2FE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390651"/>
                <a:ext cx="1228725" cy="761999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2" name="Freeform 65">
                <a:extLst>
                  <a:ext uri="{FF2B5EF4-FFF2-40B4-BE49-F238E27FC236}">
                    <a16:creationId xmlns:a16="http://schemas.microsoft.com/office/drawing/2014/main" id="{66C11AEB-D3F2-45AA-9C41-CA142A02E7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362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79">
                <a:extLst>
                  <a:ext uri="{FF2B5EF4-FFF2-40B4-BE49-F238E27FC236}">
                    <a16:creationId xmlns:a16="http://schemas.microsoft.com/office/drawing/2014/main" id="{2EAA79E5-B4EE-4477-A9D7-38234A19D4F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124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Freeform 82">
                <a:extLst>
                  <a:ext uri="{FF2B5EF4-FFF2-40B4-BE49-F238E27FC236}">
                    <a16:creationId xmlns:a16="http://schemas.microsoft.com/office/drawing/2014/main" id="{A2EB3CA6-CF43-44E7-A82B-C86FF6A75B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124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" name="Freeform 85">
                <a:extLst>
                  <a:ext uri="{FF2B5EF4-FFF2-40B4-BE49-F238E27FC236}">
                    <a16:creationId xmlns:a16="http://schemas.microsoft.com/office/drawing/2014/main" id="{635B3B6D-8A83-4CF1-AE24-D872BCE07C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886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" name="Freeform 88">
                <a:extLst>
                  <a:ext uri="{FF2B5EF4-FFF2-40B4-BE49-F238E27FC236}">
                    <a16:creationId xmlns:a16="http://schemas.microsoft.com/office/drawing/2014/main" id="{67274B73-EB7F-4885-8375-DCC193DE84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86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57" name="Group 96">
                <a:extLst>
                  <a:ext uri="{FF2B5EF4-FFF2-40B4-BE49-F238E27FC236}">
                    <a16:creationId xmlns:a16="http://schemas.microsoft.com/office/drawing/2014/main" id="{B0EE02B4-8ECF-4636-B55D-11A3869E6E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87376" y="280988"/>
                <a:ext cx="2457450" cy="3838575"/>
                <a:chOff x="587376" y="280988"/>
                <a:chExt cx="2457450" cy="3838575"/>
              </a:xfrm>
            </p:grpSpPr>
            <p:sp>
              <p:nvSpPr>
                <p:cNvPr id="98" name="Line 63">
                  <a:extLst>
                    <a:ext uri="{FF2B5EF4-FFF2-40B4-BE49-F238E27FC236}">
                      <a16:creationId xmlns:a16="http://schemas.microsoft.com/office/drawing/2014/main" id="{97860271-66A3-4C76-9A50-EF7ADA1D959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9" name="Line 66">
                  <a:extLst>
                    <a:ext uri="{FF2B5EF4-FFF2-40B4-BE49-F238E27FC236}">
                      <a16:creationId xmlns:a16="http://schemas.microsoft.com/office/drawing/2014/main" id="{CD0262E2-572E-453D-8FE4-46EDF0C75C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0" name="Line 67">
                  <a:extLst>
                    <a:ext uri="{FF2B5EF4-FFF2-40B4-BE49-F238E27FC236}">
                      <a16:creationId xmlns:a16="http://schemas.microsoft.com/office/drawing/2014/main" id="{504EAB1B-BE08-49A3-91E4-2F59777FF81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80988"/>
                  <a:ext cx="0" cy="3838575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1" name="Line 80">
                  <a:extLst>
                    <a:ext uri="{FF2B5EF4-FFF2-40B4-BE49-F238E27FC236}">
                      <a16:creationId xmlns:a16="http://schemas.microsoft.com/office/drawing/2014/main" id="{1BA1BFEB-5D6B-4011-8814-75FDF39A8CE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2" name="Line 83">
                  <a:extLst>
                    <a:ext uri="{FF2B5EF4-FFF2-40B4-BE49-F238E27FC236}">
                      <a16:creationId xmlns:a16="http://schemas.microsoft.com/office/drawing/2014/main" id="{58D635F3-CD70-43D2-9FAE-690BB6A8C02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3" name="Line 86">
                  <a:extLst>
                    <a:ext uri="{FF2B5EF4-FFF2-40B4-BE49-F238E27FC236}">
                      <a16:creationId xmlns:a16="http://schemas.microsoft.com/office/drawing/2014/main" id="{7D4A71ED-4313-45E2-9078-0A2179F6096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4" name="Line 89">
                  <a:extLst>
                    <a:ext uri="{FF2B5EF4-FFF2-40B4-BE49-F238E27FC236}">
                      <a16:creationId xmlns:a16="http://schemas.microsoft.com/office/drawing/2014/main" id="{F71A8BF4-8580-4405-93CC-68682C9EFB5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258" name="Group 64">
              <a:extLst>
                <a:ext uri="{FF2B5EF4-FFF2-40B4-BE49-F238E27FC236}">
                  <a16:creationId xmlns:a16="http://schemas.microsoft.com/office/drawing/2014/main" id="{503EA70C-259E-4844-83FD-A8152374D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3500000">
              <a:off x="480743" y="3311698"/>
              <a:ext cx="1785984" cy="2211229"/>
              <a:chOff x="3125006" y="3171595"/>
              <a:chExt cx="1785984" cy="2211229"/>
            </a:xfrm>
          </p:grpSpPr>
          <p:grpSp>
            <p:nvGrpSpPr>
              <p:cNvPr id="259" name="Group 74">
                <a:extLst>
                  <a:ext uri="{FF2B5EF4-FFF2-40B4-BE49-F238E27FC236}">
                    <a16:creationId xmlns:a16="http://schemas.microsoft.com/office/drawing/2014/main" id="{2D8DEFBA-3794-41DB-BA53-A168E4B02E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F74D1351-C939-4ABA-A2D0-F13C1F3BF5E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79">
                  <a:extLst>
                    <a:ext uri="{FF2B5EF4-FFF2-40B4-BE49-F238E27FC236}">
                      <a16:creationId xmlns:a16="http://schemas.microsoft.com/office/drawing/2014/main" id="{D672A249-195A-4DAD-984C-AC6C894A6FD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1" name="Rectangle 30">
                  <a:extLst>
                    <a:ext uri="{FF2B5EF4-FFF2-40B4-BE49-F238E27FC236}">
                      <a16:creationId xmlns:a16="http://schemas.microsoft.com/office/drawing/2014/main" id="{B2751033-92CC-43C5-B09D-BEAC921297C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1" name="Rectangle 30">
                  <a:extLst>
                    <a:ext uri="{FF2B5EF4-FFF2-40B4-BE49-F238E27FC236}">
                      <a16:creationId xmlns:a16="http://schemas.microsoft.com/office/drawing/2014/main" id="{810A9024-F6AE-46E1-AF5B-23C1BAF52AE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62" name="Group 75">
                <a:extLst>
                  <a:ext uri="{FF2B5EF4-FFF2-40B4-BE49-F238E27FC236}">
                    <a16:creationId xmlns:a16="http://schemas.microsoft.com/office/drawing/2014/main" id="{6148CDE3-7E34-46A7-A2A1-B2418BA6CD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263" name="Freeform: Shape 76">
                  <a:extLst>
                    <a:ext uri="{FF2B5EF4-FFF2-40B4-BE49-F238E27FC236}">
                      <a16:creationId xmlns:a16="http://schemas.microsoft.com/office/drawing/2014/main" id="{DFB487FA-CAC6-469F-8D07-227D88323A7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4" name="Freeform: Shape 77">
                  <a:extLst>
                    <a:ext uri="{FF2B5EF4-FFF2-40B4-BE49-F238E27FC236}">
                      <a16:creationId xmlns:a16="http://schemas.microsoft.com/office/drawing/2014/main" id="{64B6721C-6379-4342-B632-2288DDDD122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265" name="Group 65">
              <a:extLst>
                <a:ext uri="{FF2B5EF4-FFF2-40B4-BE49-F238E27FC236}">
                  <a16:creationId xmlns:a16="http://schemas.microsoft.com/office/drawing/2014/main" id="{58C06E09-320E-44ED-8B43-2BB2CE74A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555957" y="5230097"/>
              <a:ext cx="641183" cy="1069728"/>
              <a:chOff x="6484112" y="2967038"/>
              <a:chExt cx="641183" cy="1069728"/>
            </a:xfrm>
          </p:grpSpPr>
          <p:grpSp>
            <p:nvGrpSpPr>
              <p:cNvPr id="266" name="Group 66">
                <a:extLst>
                  <a:ext uri="{FF2B5EF4-FFF2-40B4-BE49-F238E27FC236}">
                    <a16:creationId xmlns:a16="http://schemas.microsoft.com/office/drawing/2014/main" id="{2F42D42C-CE47-479C-A563-298CD9035F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6808136" y="2967038"/>
                <a:ext cx="317159" cy="932400"/>
                <a:chOff x="6808136" y="2967038"/>
                <a:chExt cx="317159" cy="932400"/>
              </a:xfrm>
            </p:grpSpPr>
            <p:sp>
              <p:nvSpPr>
                <p:cNvPr id="72" name="Freeform 68">
                  <a:extLst>
                    <a:ext uri="{FF2B5EF4-FFF2-40B4-BE49-F238E27FC236}">
                      <a16:creationId xmlns:a16="http://schemas.microsoft.com/office/drawing/2014/main" id="{65202664-9154-4377-8C3E-9BA25B78A40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" name="Freeform 69">
                  <a:extLst>
                    <a:ext uri="{FF2B5EF4-FFF2-40B4-BE49-F238E27FC236}">
                      <a16:creationId xmlns:a16="http://schemas.microsoft.com/office/drawing/2014/main" id="{F0361EFD-383F-40DA-936A-1EC55BBA676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7" name="Line 70">
                  <a:extLst>
                    <a:ext uri="{FF2B5EF4-FFF2-40B4-BE49-F238E27FC236}">
                      <a16:creationId xmlns:a16="http://schemas.microsoft.com/office/drawing/2014/main" id="{0899FE39-C088-493A-A9ED-9C70D9427F5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04A185DA-EED5-4241-BCE2-7DFF9775B9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484112" y="3104366"/>
                <a:ext cx="317159" cy="932400"/>
                <a:chOff x="6808136" y="2967038"/>
                <a:chExt cx="317159" cy="932400"/>
              </a:xfrm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1D1D1F03-0895-4603-B54A-30778D288DB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8" name="Freeform 69">
                  <a:extLst>
                    <a:ext uri="{FF2B5EF4-FFF2-40B4-BE49-F238E27FC236}">
                      <a16:creationId xmlns:a16="http://schemas.microsoft.com/office/drawing/2014/main" id="{4205B00F-0C22-4C32-B408-130BD2BCA2D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" name="Line 70">
                  <a:extLst>
                    <a:ext uri="{FF2B5EF4-FFF2-40B4-BE49-F238E27FC236}">
                      <a16:creationId xmlns:a16="http://schemas.microsoft.com/office/drawing/2014/main" id="{0307197D-6DFE-4C69-95F1-42678413BA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72755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crush"/>
      </p:transition>
    </mc:Choice>
    <mc:Fallback xmlns="">
      <p:transition spd="slow" advClick="0" advTm="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7A5F39-D7B4-5643-92CD-7BFC5D406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74" y="395290"/>
            <a:ext cx="6232486" cy="833932"/>
          </a:xfrm>
        </p:spPr>
        <p:txBody>
          <a:bodyPr vert="horz" lIns="91440" tIns="45720" rIns="91440" bIns="45720" rtlCol="0" anchor="t" anchorCtr="0">
            <a:noAutofit/>
          </a:bodyPr>
          <a:lstStyle/>
          <a:p>
            <a:pPr algn="ctr" defTabSz="914400"/>
            <a:r>
              <a:rPr lang="en-US" sz="3600" dirty="0">
                <a:solidFill>
                  <a:srgbClr val="FF0000"/>
                </a:solidFill>
                <a:latin typeface="Algerian" pitchFamily="82" charset="77"/>
              </a:rPr>
              <a:t>1. </a:t>
            </a:r>
            <a:r>
              <a:rPr lang="en-US" sz="3600" dirty="0" err="1">
                <a:solidFill>
                  <a:srgbClr val="FF0000"/>
                </a:solidFill>
                <a:latin typeface="Algerian" pitchFamily="82" charset="77"/>
              </a:rPr>
              <a:t>scopo</a:t>
            </a:r>
            <a:r>
              <a:rPr lang="en-US" sz="3600" dirty="0">
                <a:solidFill>
                  <a:srgbClr val="FF0000"/>
                </a:solidFill>
                <a:latin typeface="Algerian" pitchFamily="82" charset="77"/>
              </a:rPr>
              <a:t> e </a:t>
            </a:r>
            <a:r>
              <a:rPr lang="en-US" sz="3600" dirty="0" err="1">
                <a:solidFill>
                  <a:srgbClr val="FF0000"/>
                </a:solidFill>
                <a:latin typeface="Algerian" pitchFamily="82" charset="77"/>
              </a:rPr>
              <a:t>contenuti</a:t>
            </a:r>
            <a:endParaRPr lang="en-US" sz="3600" dirty="0">
              <a:solidFill>
                <a:srgbClr val="FF0000"/>
              </a:solidFill>
              <a:latin typeface="Algerian" pitchFamily="82" charset="77"/>
            </a:endParaRPr>
          </a:p>
        </p:txBody>
      </p:sp>
      <p:pic>
        <p:nvPicPr>
          <p:cNvPr id="5" name="Immagine 4" descr="Immagine che contiene testo, cielo notturno&#10;&#10;Descrizione generata automaticamente">
            <a:extLst>
              <a:ext uri="{FF2B5EF4-FFF2-40B4-BE49-F238E27FC236}">
                <a16:creationId xmlns:a16="http://schemas.microsoft.com/office/drawing/2014/main" id="{1EA5047F-3C29-2D4C-84E8-01B2E8065E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3821" r="17928" b="-1"/>
          <a:stretch/>
        </p:blipFill>
        <p:spPr>
          <a:xfrm>
            <a:off x="6199626" y="489531"/>
            <a:ext cx="5778000" cy="5778000"/>
          </a:xfrm>
          <a:custGeom>
            <a:avLst/>
            <a:gdLst/>
            <a:ahLst/>
            <a:cxnLst/>
            <a:rect l="l" t="t" r="r" b="b"/>
            <a:pathLst>
              <a:path w="5778000" h="5778000">
                <a:moveTo>
                  <a:pt x="2889000" y="0"/>
                </a:moveTo>
                <a:cubicBezTo>
                  <a:pt x="4484551" y="0"/>
                  <a:pt x="5778000" y="1293449"/>
                  <a:pt x="5778000" y="2889000"/>
                </a:cubicBezTo>
                <a:cubicBezTo>
                  <a:pt x="5778000" y="4484551"/>
                  <a:pt x="4484551" y="5778000"/>
                  <a:pt x="2889000" y="5778000"/>
                </a:cubicBezTo>
                <a:cubicBezTo>
                  <a:pt x="1293449" y="5778000"/>
                  <a:pt x="0" y="4484551"/>
                  <a:pt x="0" y="2889000"/>
                </a:cubicBezTo>
                <a:cubicBezTo>
                  <a:pt x="0" y="1293449"/>
                  <a:pt x="1293449" y="0"/>
                  <a:pt x="2889000" y="0"/>
                </a:cubicBezTo>
                <a:close/>
              </a:path>
            </a:pathLst>
          </a:cu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8E2F3AE-C98B-B142-939A-C61BA1D9BC6F}"/>
              </a:ext>
            </a:extLst>
          </p:cNvPr>
          <p:cNvSpPr txBox="1"/>
          <p:nvPr/>
        </p:nvSpPr>
        <p:spPr>
          <a:xfrm>
            <a:off x="455007" y="1485853"/>
            <a:ext cx="514518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latin typeface="Algerian" pitchFamily="82" charset="77"/>
                <a:cs typeface="AngsanaUPC" panose="020B0604020202020204" pitchFamily="34" charset="0"/>
              </a:rPr>
              <a:t>Presentare alla classe </a:t>
            </a:r>
            <a:r>
              <a:rPr lang="it-IT" dirty="0">
                <a:solidFill>
                  <a:srgbClr val="FF0000"/>
                </a:solidFill>
                <a:latin typeface="Algerian" pitchFamily="82" charset="77"/>
                <a:cs typeface="AngsanaUPC" panose="020B0604020202020204" pitchFamily="34" charset="0"/>
              </a:rPr>
              <a:t>uno</a:t>
            </a:r>
            <a:r>
              <a:rPr lang="it-IT" dirty="0">
                <a:latin typeface="Algerian" pitchFamily="82" charset="77"/>
                <a:cs typeface="AngsanaUPC" panose="020B0604020202020204" pitchFamily="34" charset="0"/>
              </a:rPr>
              <a:t> dei </a:t>
            </a:r>
            <a:r>
              <a:rPr lang="it-IT" dirty="0">
                <a:solidFill>
                  <a:srgbClr val="FF0000"/>
                </a:solidFill>
                <a:latin typeface="Algerian" pitchFamily="82" charset="77"/>
                <a:cs typeface="AngsanaUPC" panose="020B0604020202020204" pitchFamily="34" charset="0"/>
              </a:rPr>
              <a:t>personaggi più illustri </a:t>
            </a:r>
            <a:r>
              <a:rPr lang="it-IT" dirty="0">
                <a:latin typeface="Algerian" pitchFamily="82" charset="77"/>
                <a:cs typeface="AngsanaUPC" panose="020B0604020202020204" pitchFamily="34" charset="0"/>
              </a:rPr>
              <a:t>della storia dell’arte e del mondo ispano del XX secolo </a:t>
            </a:r>
            <a:r>
              <a:rPr lang="it-IT" dirty="0" err="1">
                <a:solidFill>
                  <a:srgbClr val="FF0000"/>
                </a:solidFill>
                <a:latin typeface="Algerian" pitchFamily="82" charset="77"/>
                <a:cs typeface="AngsanaUPC" panose="020B0604020202020204" pitchFamily="34" charset="0"/>
              </a:rPr>
              <a:t>frida</a:t>
            </a:r>
            <a:r>
              <a:rPr lang="it-IT" dirty="0">
                <a:solidFill>
                  <a:srgbClr val="FF0000"/>
                </a:solidFill>
                <a:latin typeface="Algerian" pitchFamily="82" charset="77"/>
                <a:cs typeface="AngsanaUPC" panose="020B0604020202020204" pitchFamily="34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Algerian" pitchFamily="82" charset="77"/>
                <a:cs typeface="AngsanaUPC" panose="020B0604020202020204" pitchFamily="34" charset="0"/>
              </a:rPr>
              <a:t>kahlo</a:t>
            </a:r>
            <a:r>
              <a:rPr lang="it-IT" dirty="0">
                <a:solidFill>
                  <a:srgbClr val="FF0000"/>
                </a:solidFill>
                <a:latin typeface="Algerian" pitchFamily="82" charset="77"/>
                <a:cs typeface="AngsanaUPC" panose="020B0604020202020204" pitchFamily="34" charset="0"/>
              </a:rPr>
              <a:t> </a:t>
            </a:r>
            <a:r>
              <a:rPr lang="it-IT" u="sng" dirty="0">
                <a:latin typeface="Algerian" pitchFamily="82" charset="77"/>
                <a:cs typeface="AngsanaUPC" panose="020B0604020202020204" pitchFamily="34" charset="0"/>
              </a:rPr>
              <a:t>attraverso</a:t>
            </a:r>
            <a:r>
              <a:rPr lang="it-IT" dirty="0">
                <a:latin typeface="Algerian" pitchFamily="82" charset="77"/>
                <a:cs typeface="AngsanaUPC" panose="020B0604020202020204" pitchFamily="34" charset="0"/>
              </a:rPr>
              <a:t> la sua vita così travagliata:</a:t>
            </a:r>
          </a:p>
          <a:p>
            <a:pPr algn="just"/>
            <a:endParaRPr lang="it-IT" dirty="0">
              <a:latin typeface="Algerian" pitchFamily="82" charset="77"/>
              <a:cs typeface="AngsanaUPC" panose="020B0604020202020204" pitchFamily="34" charset="0"/>
            </a:endParaRPr>
          </a:p>
          <a:p>
            <a:pPr marL="342900" indent="-342900" algn="just">
              <a:buAutoNum type="arabicPeriod"/>
            </a:pPr>
            <a:r>
              <a:rPr lang="it-IT" dirty="0">
                <a:latin typeface="Algerian" pitchFamily="82" charset="77"/>
                <a:cs typeface="AngsanaUPC" panose="020B0604020202020204" pitchFamily="34" charset="0"/>
              </a:rPr>
              <a:t>dal dolore fisico</a:t>
            </a:r>
          </a:p>
          <a:p>
            <a:pPr marL="342900" indent="-342900" algn="just">
              <a:buAutoNum type="arabicPeriod"/>
            </a:pPr>
            <a:r>
              <a:rPr lang="it-IT" dirty="0">
                <a:latin typeface="Algerian" pitchFamily="82" charset="77"/>
                <a:cs typeface="AngsanaUPC" panose="020B0604020202020204" pitchFamily="34" charset="0"/>
              </a:rPr>
              <a:t>Dal rapporto </a:t>
            </a:r>
            <a:r>
              <a:rPr lang="it-IT" i="1" dirty="0">
                <a:latin typeface="Algerian" pitchFamily="82" charset="77"/>
                <a:cs typeface="AngsanaUPC" panose="020B0604020202020204" pitchFamily="34" charset="0"/>
              </a:rPr>
              <a:t>d’odi et amo </a:t>
            </a:r>
            <a:r>
              <a:rPr lang="it-IT" dirty="0">
                <a:latin typeface="Algerian" pitchFamily="82" charset="77"/>
                <a:cs typeface="AngsanaUPC" panose="020B0604020202020204" pitchFamily="34" charset="0"/>
              </a:rPr>
              <a:t>con </a:t>
            </a:r>
            <a:r>
              <a:rPr lang="it-IT" dirty="0" err="1">
                <a:latin typeface="Algerian" pitchFamily="82" charset="77"/>
                <a:cs typeface="AngsanaUPC" panose="020B0604020202020204" pitchFamily="34" charset="0"/>
              </a:rPr>
              <a:t>diego</a:t>
            </a:r>
            <a:r>
              <a:rPr lang="it-IT" dirty="0">
                <a:latin typeface="Algerian" pitchFamily="82" charset="77"/>
                <a:cs typeface="AngsanaUPC" panose="020B0604020202020204" pitchFamily="34" charset="0"/>
              </a:rPr>
              <a:t> </a:t>
            </a:r>
            <a:r>
              <a:rPr lang="it-IT" dirty="0" err="1">
                <a:latin typeface="Algerian" pitchFamily="82" charset="77"/>
                <a:cs typeface="AngsanaUPC" panose="020B0604020202020204" pitchFamily="34" charset="0"/>
              </a:rPr>
              <a:t>rivera</a:t>
            </a:r>
            <a:r>
              <a:rPr lang="it-IT" dirty="0">
                <a:latin typeface="Algerian" pitchFamily="82" charset="77"/>
                <a:cs typeface="AngsanaUPC" panose="020B0604020202020204" pitchFamily="34" charset="0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it-IT" dirty="0">
                <a:latin typeface="Algerian" pitchFamily="82" charset="77"/>
                <a:cs typeface="AngsanaUPC" panose="020B0604020202020204" pitchFamily="34" charset="0"/>
              </a:rPr>
              <a:t>Dalla Politica (sebbene tema solo sfiorato)</a:t>
            </a:r>
          </a:p>
          <a:p>
            <a:pPr algn="just"/>
            <a:endParaRPr lang="it-IT" dirty="0">
              <a:latin typeface="Algerian" pitchFamily="82" charset="77"/>
              <a:cs typeface="AngsanaUPC" panose="020B0604020202020204" pitchFamily="34" charset="0"/>
            </a:endParaRPr>
          </a:p>
          <a:p>
            <a:pPr algn="ctr"/>
            <a:r>
              <a:rPr lang="it-IT" dirty="0">
                <a:latin typeface="Algerian" pitchFamily="82" charset="77"/>
                <a:cs typeface="AngsanaUPC" panose="020B0604020202020204" pitchFamily="34" charset="0"/>
              </a:rPr>
              <a:t>Per arrivare a spiegare:</a:t>
            </a:r>
          </a:p>
          <a:p>
            <a:pPr algn="just"/>
            <a:endParaRPr lang="it-IT" dirty="0">
              <a:latin typeface="Algerian" pitchFamily="82" charset="77"/>
              <a:cs typeface="AngsanaUPC" panose="020B0604020202020204" pitchFamily="34" charset="0"/>
            </a:endParaRPr>
          </a:p>
          <a:p>
            <a:pPr algn="just"/>
            <a:endParaRPr lang="it-IT" dirty="0">
              <a:latin typeface="Algerian" pitchFamily="82" charset="77"/>
              <a:cs typeface="AngsanaUPC" panose="020B0604020202020204" pitchFamily="34" charset="0"/>
            </a:endParaRPr>
          </a:p>
          <a:p>
            <a:pPr algn="just"/>
            <a:endParaRPr lang="it-IT" dirty="0">
              <a:latin typeface="Algerian" pitchFamily="82" charset="77"/>
              <a:cs typeface="AngsanaUPC" panose="020B0604020202020204" pitchFamily="34" charset="0"/>
            </a:endParaRPr>
          </a:p>
          <a:p>
            <a:pPr algn="just"/>
            <a:r>
              <a:rPr lang="it-IT" dirty="0">
                <a:solidFill>
                  <a:schemeClr val="accent6"/>
                </a:solidFill>
                <a:latin typeface="Algerian" pitchFamily="82" charset="77"/>
                <a:cs typeface="AngsanaUPC" panose="020B0604020202020204" pitchFamily="34" charset="0"/>
              </a:rPr>
              <a:t>Come reagire agli ostacoli che la vita ci pone</a:t>
            </a:r>
            <a:endParaRPr lang="it-IT" dirty="0">
              <a:latin typeface="Algerian" pitchFamily="82" charset="77"/>
              <a:cs typeface="AngsanaUPC" panose="020B0604020202020204" pitchFamily="34" charset="0"/>
            </a:endParaRPr>
          </a:p>
        </p:txBody>
      </p:sp>
      <p:sp>
        <p:nvSpPr>
          <p:cNvPr id="9" name="Freccia destra 8">
            <a:extLst>
              <a:ext uri="{FF2B5EF4-FFF2-40B4-BE49-F238E27FC236}">
                <a16:creationId xmlns:a16="http://schemas.microsoft.com/office/drawing/2014/main" id="{BBD0F92A-6500-FA4E-95F0-79896B023BA3}"/>
              </a:ext>
            </a:extLst>
          </p:cNvPr>
          <p:cNvSpPr/>
          <p:nvPr/>
        </p:nvSpPr>
        <p:spPr>
          <a:xfrm rot="5400000">
            <a:off x="2772937" y="5367575"/>
            <a:ext cx="560331" cy="30779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3888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origami"/>
      </p:transition>
    </mc:Choice>
    <mc:Fallback xmlns="">
      <p:transition spd="slow" advTm="6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65AA36A-D7CC-493C-A0EE-F8AC3564D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28A1BAF-B4FF-4840-B974-D78B92FF1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92" y="984325"/>
            <a:ext cx="4078800" cy="887505"/>
          </a:xfrm>
        </p:spPr>
        <p:txBody>
          <a:bodyPr wrap="square" anchor="b">
            <a:normAutofit fontScale="90000"/>
          </a:bodyPr>
          <a:lstStyle/>
          <a:p>
            <a:pPr algn="ctr"/>
            <a:r>
              <a:rPr lang="it-IT" dirty="0">
                <a:latin typeface="Algerian" pitchFamily="82" charset="77"/>
              </a:rPr>
              <a:t>2. Progettazione</a:t>
            </a:r>
            <a:br>
              <a:rPr lang="it-IT" dirty="0">
                <a:latin typeface="Algerian" pitchFamily="82" charset="77"/>
              </a:rPr>
            </a:br>
            <a:br>
              <a:rPr lang="it-IT" dirty="0">
                <a:latin typeface="Algerian" pitchFamily="82" charset="77"/>
              </a:rPr>
            </a:br>
            <a:r>
              <a:rPr lang="it-IT" dirty="0">
                <a:latin typeface="Algerian" pitchFamily="82" charset="77"/>
              </a:rPr>
              <a:t> </a:t>
            </a:r>
          </a:p>
        </p:txBody>
      </p:sp>
      <p:pic>
        <p:nvPicPr>
          <p:cNvPr id="7" name="Segnaposto contenuto 6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A1F00457-D262-364D-A474-39362DA92E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532" r="12218"/>
          <a:stretch/>
        </p:blipFill>
        <p:spPr>
          <a:xfrm>
            <a:off x="154194" y="1359390"/>
            <a:ext cx="4139220" cy="4139220"/>
          </a:xfrm>
          <a:custGeom>
            <a:avLst/>
            <a:gdLst/>
            <a:ahLst/>
            <a:cxnLst/>
            <a:rect l="l" t="t" r="r" b="b"/>
            <a:pathLst>
              <a:path w="5778000" h="5778000">
                <a:moveTo>
                  <a:pt x="2889000" y="0"/>
                </a:moveTo>
                <a:cubicBezTo>
                  <a:pt x="4484551" y="0"/>
                  <a:pt x="5778000" y="1293449"/>
                  <a:pt x="5778000" y="2889000"/>
                </a:cubicBezTo>
                <a:cubicBezTo>
                  <a:pt x="5778000" y="4484551"/>
                  <a:pt x="4484551" y="5778000"/>
                  <a:pt x="2889000" y="5778000"/>
                </a:cubicBezTo>
                <a:cubicBezTo>
                  <a:pt x="1293449" y="5778000"/>
                  <a:pt x="0" y="4484551"/>
                  <a:pt x="0" y="2889000"/>
                </a:cubicBezTo>
                <a:cubicBezTo>
                  <a:pt x="0" y="1293449"/>
                  <a:pt x="1293449" y="0"/>
                  <a:pt x="2889000" y="0"/>
                </a:cubicBezTo>
                <a:close/>
              </a:path>
            </a:pathLst>
          </a:cu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850A2DA-FC3C-4E59-9724-29CF2777D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81769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16967C0-D24B-45D6-8F89-B2F34D2E9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701" y="5873675"/>
            <a:ext cx="4214542" cy="841388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en-US" dirty="0"/>
              <a:t>La </a:t>
            </a:r>
            <a:r>
              <a:rPr lang="en-US" dirty="0" err="1"/>
              <a:t>suddivisione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compiti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le discipline </a:t>
            </a:r>
            <a:r>
              <a:rPr lang="en-US" dirty="0" err="1"/>
              <a:t>sono</a:t>
            </a:r>
            <a:r>
              <a:rPr lang="en-US" dirty="0"/>
              <a:t> le </a:t>
            </a:r>
            <a:r>
              <a:rPr lang="en-US" dirty="0" err="1"/>
              <a:t>seguenti</a:t>
            </a:r>
            <a:r>
              <a:rPr lang="en-US" dirty="0"/>
              <a:t>:</a:t>
            </a:r>
          </a:p>
        </p:txBody>
      </p:sp>
      <p:graphicFrame>
        <p:nvGraphicFramePr>
          <p:cNvPr id="8" name="Google Shape;225;p16">
            <a:extLst>
              <a:ext uri="{FF2B5EF4-FFF2-40B4-BE49-F238E27FC236}">
                <a16:creationId xmlns:a16="http://schemas.microsoft.com/office/drawing/2014/main" id="{F2D777B3-9E89-034B-A77D-6A30DD0B00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2427461"/>
              </p:ext>
            </p:extLst>
          </p:nvPr>
        </p:nvGraphicFramePr>
        <p:xfrm>
          <a:off x="4693569" y="142936"/>
          <a:ext cx="7344237" cy="638695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420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3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97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 dirty="0" err="1"/>
                        <a:t>Spagnolo</a:t>
                      </a:r>
                      <a:r>
                        <a:rPr lang="en-US" sz="1800" u="none" strike="noStrike" cap="none" dirty="0"/>
                        <a:t> </a:t>
                      </a:r>
                      <a:endParaRPr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 dirty="0" err="1"/>
                        <a:t>Arte</a:t>
                      </a:r>
                      <a:r>
                        <a:rPr lang="en-US" sz="1800" u="none" strike="noStrike" cap="none" dirty="0"/>
                        <a:t> </a:t>
                      </a:r>
                      <a:endParaRPr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1929">
                <a:tc>
                  <a:txBody>
                    <a:bodyPr/>
                    <a:lstStyle/>
                    <a:p>
                      <a:pPr marL="342900" marR="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venir"/>
                        <a:buAutoNum type="arabicPeriod"/>
                      </a:pPr>
                      <a:r>
                        <a:rPr lang="en-US" sz="1800" u="none" strike="noStrike" cap="none" dirty="0" err="1"/>
                        <a:t>Visione</a:t>
                      </a:r>
                      <a:r>
                        <a:rPr lang="en-US" sz="1800" u="none" strike="noStrike" cap="none" dirty="0"/>
                        <a:t> film Frida (2002)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1800" dirty="0" err="1">
                          <a:latin typeface="Avenir"/>
                          <a:ea typeface="Avenir"/>
                          <a:cs typeface="Avenir"/>
                          <a:sym typeface="Avenir"/>
                        </a:rPr>
                        <a:t>Visione</a:t>
                      </a:r>
                      <a:r>
                        <a:rPr lang="en-US" sz="1800" dirty="0">
                          <a:latin typeface="Avenir"/>
                          <a:ea typeface="Avenir"/>
                          <a:cs typeface="Avenir"/>
                          <a:sym typeface="Avenir"/>
                        </a:rPr>
                        <a:t> e </a:t>
                      </a:r>
                      <a:r>
                        <a:rPr lang="en-US" sz="1800" dirty="0" err="1">
                          <a:latin typeface="Avenir"/>
                          <a:ea typeface="Avenir"/>
                          <a:cs typeface="Avenir"/>
                          <a:sym typeface="Avenir"/>
                        </a:rPr>
                        <a:t>analisi</a:t>
                      </a:r>
                      <a:r>
                        <a:rPr lang="en-US" sz="1800" dirty="0"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800" dirty="0" err="1">
                          <a:latin typeface="Avenir"/>
                          <a:ea typeface="Avenir"/>
                          <a:cs typeface="Avenir"/>
                          <a:sym typeface="Avenir"/>
                        </a:rPr>
                        <a:t>delle</a:t>
                      </a:r>
                      <a:r>
                        <a:rPr lang="en-US" sz="1800" dirty="0"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800" dirty="0" err="1">
                          <a:latin typeface="Avenir"/>
                          <a:ea typeface="Avenir"/>
                          <a:cs typeface="Avenir"/>
                          <a:sym typeface="Avenir"/>
                        </a:rPr>
                        <a:t>principali</a:t>
                      </a:r>
                      <a:r>
                        <a:rPr lang="en-US" sz="1800" dirty="0"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800" dirty="0" err="1">
                          <a:latin typeface="Avenir"/>
                          <a:ea typeface="Avenir"/>
                          <a:cs typeface="Avenir"/>
                          <a:sym typeface="Avenir"/>
                        </a:rPr>
                        <a:t>opere</a:t>
                      </a:r>
                      <a:r>
                        <a:rPr lang="en-US" sz="1800" dirty="0">
                          <a:latin typeface="Avenir"/>
                          <a:ea typeface="Avenir"/>
                          <a:cs typeface="Avenir"/>
                          <a:sym typeface="Avenir"/>
                        </a:rPr>
                        <a:t> di Frida Kahlo, in </a:t>
                      </a:r>
                      <a:r>
                        <a:rPr lang="en-US" sz="1800" dirty="0" err="1">
                          <a:latin typeface="Avenir"/>
                          <a:ea typeface="Avenir"/>
                          <a:cs typeface="Avenir"/>
                          <a:sym typeface="Avenir"/>
                        </a:rPr>
                        <a:t>particolare</a:t>
                      </a:r>
                      <a:r>
                        <a:rPr lang="en-US" sz="1800" dirty="0"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800" dirty="0" err="1">
                          <a:latin typeface="Avenir"/>
                          <a:ea typeface="Avenir"/>
                          <a:cs typeface="Avenir"/>
                          <a:sym typeface="Avenir"/>
                        </a:rPr>
                        <a:t>esaminando</a:t>
                      </a:r>
                      <a:r>
                        <a:rPr lang="en-US" sz="1800" dirty="0"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800" dirty="0" err="1">
                          <a:latin typeface="Avenir"/>
                          <a:ea typeface="Avenir"/>
                          <a:cs typeface="Avenir"/>
                          <a:sym typeface="Avenir"/>
                        </a:rPr>
                        <a:t>i</a:t>
                      </a:r>
                      <a:r>
                        <a:rPr lang="en-US" sz="1800" dirty="0"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800" dirty="0" err="1">
                          <a:latin typeface="Avenir"/>
                          <a:ea typeface="Avenir"/>
                          <a:cs typeface="Avenir"/>
                          <a:sym typeface="Avenir"/>
                        </a:rPr>
                        <a:t>suoi</a:t>
                      </a:r>
                      <a:r>
                        <a:rPr lang="en-US" sz="1800" dirty="0"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800" dirty="0" err="1">
                          <a:latin typeface="Avenir"/>
                          <a:ea typeface="Avenir"/>
                          <a:cs typeface="Avenir"/>
                          <a:sym typeface="Avenir"/>
                        </a:rPr>
                        <a:t>autoritratti</a:t>
                      </a:r>
                      <a:r>
                        <a:rPr lang="en-US" sz="1800" dirty="0">
                          <a:latin typeface="Avenir"/>
                          <a:ea typeface="Avenir"/>
                          <a:cs typeface="Avenir"/>
                          <a:sym typeface="Avenir"/>
                        </a:rPr>
                        <a:t> e la </a:t>
                      </a:r>
                      <a:r>
                        <a:rPr lang="en-US" sz="1800" dirty="0" err="1">
                          <a:latin typeface="Avenir"/>
                          <a:ea typeface="Avenir"/>
                          <a:cs typeface="Avenir"/>
                          <a:sym typeface="Avenir"/>
                        </a:rPr>
                        <a:t>sua</a:t>
                      </a:r>
                      <a:r>
                        <a:rPr lang="en-US" sz="1800" dirty="0"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800" dirty="0" err="1">
                          <a:latin typeface="Avenir"/>
                          <a:ea typeface="Avenir"/>
                          <a:cs typeface="Avenir"/>
                          <a:sym typeface="Avenir"/>
                        </a:rPr>
                        <a:t>particolare</a:t>
                      </a:r>
                      <a:r>
                        <a:rPr lang="en-US" sz="1800" dirty="0"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800" dirty="0" err="1">
                          <a:latin typeface="Avenir"/>
                          <a:ea typeface="Avenir"/>
                          <a:cs typeface="Avenir"/>
                          <a:sym typeface="Avenir"/>
                        </a:rPr>
                        <a:t>visione</a:t>
                      </a:r>
                      <a:r>
                        <a:rPr lang="en-US" sz="1800" dirty="0"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800" dirty="0" err="1">
                          <a:latin typeface="Avenir"/>
                          <a:ea typeface="Avenir"/>
                          <a:cs typeface="Avenir"/>
                          <a:sym typeface="Avenir"/>
                        </a:rPr>
                        <a:t>artistica</a:t>
                      </a:r>
                      <a:r>
                        <a:rPr lang="en-US" sz="1800" dirty="0">
                          <a:latin typeface="Avenir"/>
                          <a:ea typeface="Avenir"/>
                          <a:cs typeface="Avenir"/>
                          <a:sym typeface="Avenir"/>
                        </a:rPr>
                        <a:t>.</a:t>
                      </a:r>
                      <a:endParaRPr sz="1800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9988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orts Mill Goudy"/>
                        <a:buNone/>
                      </a:pPr>
                      <a:r>
                        <a:rPr lang="en-US" sz="1800" dirty="0"/>
                        <a:t>2.   Brainstorming </a:t>
                      </a:r>
                      <a:r>
                        <a:rPr lang="en-US" sz="1800" dirty="0" err="1"/>
                        <a:t>su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ciò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che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si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è</a:t>
                      </a:r>
                      <a:r>
                        <a:rPr lang="en-US" sz="1800" dirty="0"/>
                        <a:t> visto </a:t>
                      </a:r>
                      <a:r>
                        <a:rPr lang="en-US" sz="1800" dirty="0" err="1"/>
                        <a:t>nel</a:t>
                      </a:r>
                      <a:r>
                        <a:rPr lang="en-US" sz="1800" dirty="0"/>
                        <a:t> film e </a:t>
                      </a:r>
                      <a:r>
                        <a:rPr lang="en-US" sz="1800" dirty="0" err="1"/>
                        <a:t>comprensione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temi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1800">
                          <a:latin typeface="Avenir"/>
                          <a:ea typeface="Avenir"/>
                          <a:cs typeface="Avenir"/>
                          <a:sym typeface="Avenir"/>
                        </a:rPr>
                        <a:t>2.Realizzazione di un autoritratto: "Io e le mie passioni", con l'utilizzo di tecniche come il disegno, i pastelli e il collage, gli studenti hanno rappresentato graficamente se stessi e le loro passioni.</a:t>
                      </a:r>
                      <a:endParaRPr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4133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orts Mill Goudy"/>
                        <a:buNone/>
                      </a:pPr>
                      <a:r>
                        <a:rPr lang="en-US" sz="1800"/>
                        <a:t>3. Descrizione in spagnolo di alcuni quadri studiati ed analizzati durante l’ora di arte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928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orts Mill Goudy"/>
                        <a:buNone/>
                      </a:pPr>
                      <a:r>
                        <a:rPr lang="en-US" sz="1800" dirty="0"/>
                        <a:t>4.  </a:t>
                      </a:r>
                      <a:r>
                        <a:rPr lang="en-US" sz="1800" dirty="0" err="1"/>
                        <a:t>Attraverso</a:t>
                      </a:r>
                      <a:r>
                        <a:rPr lang="en-US" sz="1800" dirty="0"/>
                        <a:t> un </a:t>
                      </a:r>
                      <a:r>
                        <a:rPr lang="en-US" sz="1800" i="1" dirty="0"/>
                        <a:t>selfie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valido</a:t>
                      </a:r>
                      <a:r>
                        <a:rPr lang="en-US" sz="1800" dirty="0"/>
                        <a:t> come </a:t>
                      </a:r>
                      <a:r>
                        <a:rPr lang="en-US" sz="1800" dirty="0" err="1"/>
                        <a:t>autoritratto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moderno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descriversi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866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:dissolve/>
      </p:transition>
    </mc:Choice>
    <mc:Fallback xmlns="">
      <p:transition spd="slow" advTm="6000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3268346D-5E77-4906-AC8D-57FB88F11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49DAB09-B630-6546-8E7C-42B3816FF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369" y="156297"/>
            <a:ext cx="4078800" cy="699064"/>
          </a:xfrm>
        </p:spPr>
        <p:txBody>
          <a:bodyPr wrap="square" anchor="t">
            <a:normAutofit/>
          </a:bodyPr>
          <a:lstStyle/>
          <a:p>
            <a:pPr algn="ctr"/>
            <a:r>
              <a:rPr lang="it-IT" dirty="0"/>
              <a:t>Scheda Film</a:t>
            </a:r>
          </a:p>
        </p:txBody>
      </p:sp>
      <p:pic>
        <p:nvPicPr>
          <p:cNvPr id="5" name="Segnaposto contenuto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76DC5A85-D624-2D43-BA0A-D1AE424ACC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1048" r="2" b="14050"/>
          <a:stretch/>
        </p:blipFill>
        <p:spPr>
          <a:xfrm>
            <a:off x="20" y="10"/>
            <a:ext cx="6111518" cy="685799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CBC1FDF-AE13-4731-B38F-2761BDFDB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81769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A3133042-5F87-4C5C-9663-F25A3BA75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2316" y="745049"/>
            <a:ext cx="5335792" cy="5956654"/>
          </a:xfrm>
        </p:spPr>
        <p:txBody>
          <a:bodyPr>
            <a:noAutofit/>
          </a:bodyPr>
          <a:lstStyle/>
          <a:p>
            <a:pPr algn="just"/>
            <a:r>
              <a:rPr lang="it-IT" sz="1200" b="1" dirty="0"/>
              <a:t>Data di uscita:</a:t>
            </a:r>
            <a:r>
              <a:rPr lang="it-IT" sz="1200" dirty="0"/>
              <a:t>17 gennaio 2003</a:t>
            </a:r>
          </a:p>
          <a:p>
            <a:pPr algn="just"/>
            <a:r>
              <a:rPr lang="it-IT" sz="1200" b="1" dirty="0" err="1"/>
              <a:t>Genere:</a:t>
            </a:r>
            <a:r>
              <a:rPr lang="it-IT" sz="1200" dirty="0" err="1"/>
              <a:t>Drammatico</a:t>
            </a:r>
            <a:r>
              <a:rPr lang="it-IT" sz="1200" dirty="0"/>
              <a:t> </a:t>
            </a:r>
            <a:r>
              <a:rPr lang="it-IT" sz="1200" b="1" dirty="0" err="1"/>
              <a:t>Paese:</a:t>
            </a:r>
            <a:r>
              <a:rPr lang="it-IT" sz="1200" dirty="0" err="1"/>
              <a:t>USA</a:t>
            </a:r>
            <a:r>
              <a:rPr lang="it-IT" sz="1200" dirty="0"/>
              <a:t> </a:t>
            </a:r>
            <a:r>
              <a:rPr lang="it-IT" sz="1200" b="1" dirty="0"/>
              <a:t>Durata:</a:t>
            </a:r>
            <a:r>
              <a:rPr lang="it-IT" sz="1200" dirty="0"/>
              <a:t>118 </a:t>
            </a:r>
            <a:r>
              <a:rPr lang="it-IT" sz="1200" dirty="0" err="1"/>
              <a:t>min</a:t>
            </a:r>
            <a:r>
              <a:rPr lang="it-IT" sz="1200" dirty="0"/>
              <a:t>  </a:t>
            </a:r>
          </a:p>
          <a:p>
            <a:pPr algn="just"/>
            <a:r>
              <a:rPr lang="it-IT" sz="1200" b="1" dirty="0" err="1"/>
              <a:t>Regia:</a:t>
            </a:r>
            <a:r>
              <a:rPr lang="it-IT" sz="1200" dirty="0" err="1">
                <a:hlinkClick r:id="rId4" tooltip="Julie Taymor"/>
              </a:rPr>
              <a:t>Julie</a:t>
            </a:r>
            <a:r>
              <a:rPr lang="it-IT" sz="1200" dirty="0">
                <a:hlinkClick r:id="rId4" tooltip="Julie Taymor"/>
              </a:rPr>
              <a:t> Taymor</a:t>
            </a:r>
            <a:endParaRPr lang="it-IT" sz="1200" dirty="0"/>
          </a:p>
          <a:p>
            <a:pPr algn="just"/>
            <a:r>
              <a:rPr lang="it-IT" sz="1200" b="1" dirty="0" err="1"/>
              <a:t>Attori:</a:t>
            </a:r>
            <a:r>
              <a:rPr lang="it-IT" sz="1200" dirty="0" err="1">
                <a:hlinkClick r:id="rId5" tooltip="Salma Hayek"/>
              </a:rPr>
              <a:t>Salma</a:t>
            </a:r>
            <a:r>
              <a:rPr lang="it-IT" sz="1200" dirty="0">
                <a:hlinkClick r:id="rId5" tooltip="Salma Hayek"/>
              </a:rPr>
              <a:t> Hayek</a:t>
            </a:r>
            <a:r>
              <a:rPr lang="it-IT" sz="1200" dirty="0"/>
              <a:t>, </a:t>
            </a:r>
            <a:r>
              <a:rPr lang="it-IT" sz="1200" dirty="0">
                <a:hlinkClick r:id="rId6" tooltip="Alfred Molina"/>
              </a:rPr>
              <a:t>Alfred Molina</a:t>
            </a:r>
            <a:r>
              <a:rPr lang="it-IT" sz="1200" dirty="0"/>
              <a:t>, </a:t>
            </a:r>
            <a:r>
              <a:rPr lang="it-IT" sz="1200" dirty="0">
                <a:hlinkClick r:id="rId7" tooltip="Geoffrey Rush"/>
              </a:rPr>
              <a:t>Geoffrey Rush</a:t>
            </a:r>
            <a:r>
              <a:rPr lang="it-IT" sz="1200" dirty="0"/>
              <a:t>, </a:t>
            </a:r>
            <a:r>
              <a:rPr lang="it-IT" sz="1200" dirty="0">
                <a:hlinkClick r:id="rId8" tooltip="Ashley Judd"/>
              </a:rPr>
              <a:t>Ashley Judd</a:t>
            </a:r>
            <a:r>
              <a:rPr lang="it-IT" sz="1200" dirty="0"/>
              <a:t>, </a:t>
            </a:r>
            <a:r>
              <a:rPr lang="it-IT" sz="1200" dirty="0">
                <a:hlinkClick r:id="rId9" tooltip="Edward Norton"/>
              </a:rPr>
              <a:t>Edward Norton</a:t>
            </a:r>
            <a:r>
              <a:rPr lang="it-IT" sz="1200" dirty="0"/>
              <a:t>, </a:t>
            </a:r>
            <a:r>
              <a:rPr lang="it-IT" sz="1200" dirty="0">
                <a:hlinkClick r:id="rId10" tooltip="Antonio Banderas"/>
              </a:rPr>
              <a:t>Antonio Banderas</a:t>
            </a:r>
            <a:r>
              <a:rPr lang="it-IT" sz="1200" dirty="0"/>
              <a:t>, </a:t>
            </a:r>
            <a:r>
              <a:rPr lang="it-IT" sz="1200" dirty="0">
                <a:hlinkClick r:id="rId11" tooltip="Mia Maestro"/>
              </a:rPr>
              <a:t>Mia Maestro</a:t>
            </a:r>
            <a:r>
              <a:rPr lang="it-IT" sz="1200" dirty="0"/>
              <a:t>, </a:t>
            </a:r>
            <a:r>
              <a:rPr lang="it-IT" sz="1200" dirty="0">
                <a:hlinkClick r:id="rId12" tooltip="Valeria Golino"/>
              </a:rPr>
              <a:t>Valeria Golino</a:t>
            </a:r>
            <a:r>
              <a:rPr lang="it-IT" sz="1200" dirty="0"/>
              <a:t>, </a:t>
            </a:r>
            <a:r>
              <a:rPr lang="it-IT" sz="1200" dirty="0">
                <a:hlinkClick r:id="rId13" tooltip="Saffron Burrows"/>
              </a:rPr>
              <a:t>Saffron Burrows</a:t>
            </a:r>
            <a:r>
              <a:rPr lang="it-IT" sz="1200" dirty="0"/>
              <a:t>, </a:t>
            </a:r>
            <a:r>
              <a:rPr lang="it-IT" sz="1200" dirty="0">
                <a:hlinkClick r:id="rId14" tooltip="Roger Rees"/>
              </a:rPr>
              <a:t>Roger Rees</a:t>
            </a:r>
            <a:r>
              <a:rPr lang="it-IT" sz="1200" dirty="0"/>
              <a:t>, </a:t>
            </a:r>
            <a:r>
              <a:rPr lang="it-IT" sz="1200" dirty="0">
                <a:hlinkClick r:id="rId15" tooltip="Felipe Fulop"/>
              </a:rPr>
              <a:t>Felipe Fulop</a:t>
            </a:r>
            <a:r>
              <a:rPr lang="it-IT" sz="1200" dirty="0"/>
              <a:t>, </a:t>
            </a:r>
            <a:r>
              <a:rPr lang="it-IT" sz="1200" dirty="0">
                <a:hlinkClick r:id="rId16" tooltip="Margarita Sanz"/>
              </a:rPr>
              <a:t>Margarita Sanz</a:t>
            </a:r>
            <a:r>
              <a:rPr lang="it-IT" sz="1200" dirty="0"/>
              <a:t>, </a:t>
            </a:r>
            <a:r>
              <a:rPr lang="it-IT" sz="1200" dirty="0">
                <a:hlinkClick r:id="rId17" tooltip="Chavela Vargas"/>
              </a:rPr>
              <a:t>Chavela Vargas</a:t>
            </a:r>
            <a:r>
              <a:rPr lang="it-IT" sz="1200" dirty="0"/>
              <a:t>, </a:t>
            </a:r>
            <a:r>
              <a:rPr lang="it-IT" sz="1200" dirty="0">
                <a:hlinkClick r:id="rId18" tooltip="Patricia Reyes Spindola"/>
              </a:rPr>
              <a:t>Patricia Reyes Spindola</a:t>
            </a:r>
            <a:r>
              <a:rPr lang="it-IT" sz="1200" dirty="0"/>
              <a:t>, </a:t>
            </a:r>
            <a:r>
              <a:rPr lang="it-IT" sz="1200" dirty="0">
                <a:hlinkClick r:id="rId19" tooltip="Diego Luna"/>
              </a:rPr>
              <a:t>Diego Luna</a:t>
            </a:r>
            <a:r>
              <a:rPr lang="it-IT" sz="1200" dirty="0"/>
              <a:t>, </a:t>
            </a:r>
            <a:r>
              <a:rPr lang="it-IT" sz="1200" dirty="0">
                <a:hlinkClick r:id="rId20" tooltip="Julian Sedgwick"/>
              </a:rPr>
              <a:t>Julian Sedgwick</a:t>
            </a:r>
            <a:r>
              <a:rPr lang="it-IT" sz="1200" dirty="0"/>
              <a:t>, </a:t>
            </a:r>
            <a:r>
              <a:rPr lang="it-IT" sz="1200" dirty="0">
                <a:hlinkClick r:id="rId21" tooltip="Jorge Valdés García"/>
              </a:rPr>
              <a:t>Jorge Valdés García</a:t>
            </a:r>
            <a:r>
              <a:rPr lang="it-IT" sz="1200" dirty="0"/>
              <a:t>, </a:t>
            </a:r>
            <a:r>
              <a:rPr lang="it-IT" sz="1200" dirty="0">
                <a:hlinkClick r:id="rId22" tooltip="Anthony Alvarez"/>
              </a:rPr>
              <a:t>Anthony Alvarez</a:t>
            </a:r>
            <a:r>
              <a:rPr lang="it-IT" sz="1200" dirty="0"/>
              <a:t>, </a:t>
            </a:r>
            <a:r>
              <a:rPr lang="it-IT" sz="1200" dirty="0">
                <a:hlinkClick r:id="rId23" tooltip="Ehecatl Chavez"/>
              </a:rPr>
              <a:t>Ehecatl Chavez</a:t>
            </a:r>
            <a:r>
              <a:rPr lang="it-IT" sz="1200" dirty="0"/>
              <a:t>, </a:t>
            </a:r>
            <a:r>
              <a:rPr lang="it-IT" sz="1200" dirty="0">
                <a:hlinkClick r:id="rId24" tooltip="Lila Downs"/>
              </a:rPr>
              <a:t>Lila Downs</a:t>
            </a:r>
            <a:r>
              <a:rPr lang="it-IT" sz="1200" dirty="0"/>
              <a:t>, </a:t>
            </a:r>
            <a:r>
              <a:rPr lang="it-IT" sz="1200" dirty="0">
                <a:hlinkClick r:id="rId25" tooltip="Victor Noriega"/>
              </a:rPr>
              <a:t>Victor Noriega</a:t>
            </a:r>
            <a:r>
              <a:rPr lang="it-IT" sz="1200" dirty="0"/>
              <a:t>, </a:t>
            </a:r>
            <a:r>
              <a:rPr lang="it-IT" sz="1200" dirty="0">
                <a:hlinkClick r:id="rId26" tooltip="Rebecca de Alba"/>
              </a:rPr>
              <a:t>Rebecca de Alba</a:t>
            </a:r>
            <a:endParaRPr lang="it-IT" sz="1200" dirty="0"/>
          </a:p>
          <a:p>
            <a:pPr algn="just"/>
            <a:r>
              <a:rPr lang="it-IT" sz="1200" b="1" dirty="0" err="1"/>
              <a:t>Distribuzione:</a:t>
            </a:r>
            <a:r>
              <a:rPr lang="it-IT" sz="1200" dirty="0" err="1"/>
              <a:t>Buena</a:t>
            </a:r>
            <a:r>
              <a:rPr lang="it-IT" sz="1200" dirty="0"/>
              <a:t> Vista</a:t>
            </a:r>
          </a:p>
          <a:p>
            <a:pPr algn="just"/>
            <a:r>
              <a:rPr lang="it-IT" sz="1200" b="1" dirty="0" err="1"/>
              <a:t>Sceneggiatura:</a:t>
            </a:r>
            <a:r>
              <a:rPr lang="it-IT" sz="1200" dirty="0" err="1">
                <a:hlinkClick r:id="rId27" tooltip="Diane Lake"/>
              </a:rPr>
              <a:t>Diane</a:t>
            </a:r>
            <a:r>
              <a:rPr lang="it-IT" sz="1200" dirty="0">
                <a:hlinkClick r:id="rId27" tooltip="Diane Lake"/>
              </a:rPr>
              <a:t> Lake</a:t>
            </a:r>
            <a:r>
              <a:rPr lang="it-IT" sz="1200" dirty="0"/>
              <a:t>, </a:t>
            </a:r>
            <a:r>
              <a:rPr lang="it-IT" sz="1200" dirty="0">
                <a:hlinkClick r:id="rId28" tooltip="Gregory Nava"/>
              </a:rPr>
              <a:t>Gregory Nava</a:t>
            </a:r>
            <a:r>
              <a:rPr lang="it-IT" sz="1200" dirty="0"/>
              <a:t>, </a:t>
            </a:r>
            <a:r>
              <a:rPr lang="it-IT" sz="1200" dirty="0">
                <a:hlinkClick r:id="rId29" tooltip="Clancy Sigal"/>
              </a:rPr>
              <a:t>Clancy Sigal</a:t>
            </a:r>
            <a:r>
              <a:rPr lang="it-IT" sz="1200" dirty="0"/>
              <a:t>, </a:t>
            </a:r>
            <a:r>
              <a:rPr lang="it-IT" sz="1200" dirty="0">
                <a:hlinkClick r:id="rId30" tooltip="Anna Thomas"/>
              </a:rPr>
              <a:t>Anna Thomas</a:t>
            </a:r>
            <a:endParaRPr lang="it-IT" sz="1200" dirty="0"/>
          </a:p>
          <a:p>
            <a:pPr algn="just"/>
            <a:r>
              <a:rPr lang="it-IT" sz="1200" b="1" dirty="0" err="1"/>
              <a:t>Fotografia:</a:t>
            </a:r>
            <a:r>
              <a:rPr lang="it-IT" sz="1200" dirty="0" err="1">
                <a:hlinkClick r:id="rId31" tooltip="Rodrigo Prieto"/>
              </a:rPr>
              <a:t>Rodrigo</a:t>
            </a:r>
            <a:r>
              <a:rPr lang="it-IT" sz="1200" dirty="0">
                <a:hlinkClick r:id="rId31" tooltip="Rodrigo Prieto"/>
              </a:rPr>
              <a:t> Prieto</a:t>
            </a:r>
            <a:endParaRPr lang="it-IT" sz="1200" dirty="0"/>
          </a:p>
          <a:p>
            <a:pPr algn="just"/>
            <a:r>
              <a:rPr lang="it-IT" sz="1200" b="1" dirty="0" err="1"/>
              <a:t>Montaggio:</a:t>
            </a:r>
            <a:r>
              <a:rPr lang="it-IT" sz="1200" dirty="0" err="1">
                <a:hlinkClick r:id="rId32" tooltip="Françoise Bonnot"/>
              </a:rPr>
              <a:t>Françoise</a:t>
            </a:r>
            <a:r>
              <a:rPr lang="it-IT" sz="1200" dirty="0">
                <a:hlinkClick r:id="rId32" tooltip="Françoise Bonnot"/>
              </a:rPr>
              <a:t> Bonnot</a:t>
            </a:r>
            <a:endParaRPr lang="it-IT" sz="1200" dirty="0"/>
          </a:p>
          <a:p>
            <a:pPr algn="just"/>
            <a:r>
              <a:rPr lang="it-IT" sz="1200" b="1" dirty="0" err="1"/>
              <a:t>Musiche:</a:t>
            </a:r>
            <a:r>
              <a:rPr lang="it-IT" sz="1200" dirty="0" err="1">
                <a:hlinkClick r:id="rId33" tooltip="Elliot Goldenthal"/>
              </a:rPr>
              <a:t>Elliot</a:t>
            </a:r>
            <a:r>
              <a:rPr lang="it-IT" sz="1200" dirty="0">
                <a:hlinkClick r:id="rId33" tooltip="Elliot Goldenthal"/>
              </a:rPr>
              <a:t> Goldenthal</a:t>
            </a:r>
            <a:endParaRPr lang="it-IT" sz="1200" dirty="0"/>
          </a:p>
          <a:p>
            <a:pPr algn="just"/>
            <a:r>
              <a:rPr lang="it-IT" sz="1200" b="1" dirty="0" err="1"/>
              <a:t>Produzione:</a:t>
            </a:r>
            <a:r>
              <a:rPr lang="it-IT" sz="1200" dirty="0" err="1"/>
              <a:t>Miramax</a:t>
            </a:r>
            <a:r>
              <a:rPr lang="it-IT" sz="1200" dirty="0"/>
              <a:t> </a:t>
            </a:r>
            <a:r>
              <a:rPr lang="it-IT" sz="1200" dirty="0" err="1"/>
              <a:t>Films</a:t>
            </a:r>
            <a:r>
              <a:rPr lang="it-IT" sz="1200" dirty="0"/>
              <a:t>, </a:t>
            </a:r>
            <a:r>
              <a:rPr lang="it-IT" sz="1200" dirty="0" err="1"/>
              <a:t>Trimark</a:t>
            </a:r>
            <a:r>
              <a:rPr lang="it-IT" sz="1200" dirty="0"/>
              <a:t> </a:t>
            </a:r>
            <a:r>
              <a:rPr lang="it-IT" sz="1200" dirty="0" err="1"/>
              <a:t>Pictures</a:t>
            </a:r>
            <a:r>
              <a:rPr lang="it-IT" sz="1200" dirty="0"/>
              <a:t>, </a:t>
            </a:r>
            <a:r>
              <a:rPr lang="it-IT" sz="1200" dirty="0" err="1"/>
              <a:t>Ventanarosa</a:t>
            </a:r>
            <a:r>
              <a:rPr lang="it-IT" sz="1200" dirty="0"/>
              <a:t> Productions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3145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5000">
        <p14:glitter pattern="hexagon"/>
      </p:transition>
    </mc:Choice>
    <mc:Fallback xmlns="">
      <p:transition spd="slow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7" name="Rectangle 109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ED1F383-DC28-AC43-92E2-302369656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999" y="395288"/>
            <a:ext cx="6317998" cy="1120439"/>
          </a:xfrm>
        </p:spPr>
        <p:txBody>
          <a:bodyPr vert="horz" wrap="square" lIns="91440" tIns="45720" rIns="91440" bIns="45720" rtlCol="0" anchor="b" anchorCtr="0">
            <a:normAutofit/>
          </a:bodyPr>
          <a:lstStyle/>
          <a:p>
            <a:pPr algn="ctr" defTabSz="914400"/>
            <a:r>
              <a:rPr lang="en-US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Curiosità</a:t>
            </a:r>
          </a:p>
        </p:txBody>
      </p:sp>
      <p:cxnSp>
        <p:nvCxnSpPr>
          <p:cNvPr id="178" name="Straight Connector 111">
            <a:extLst>
              <a:ext uri="{FF2B5EF4-FFF2-40B4-BE49-F238E27FC236}">
                <a16:creationId xmlns:a16="http://schemas.microsoft.com/office/drawing/2014/main" id="{16C132CB-661F-4A80-B2A5-D78FF18C0C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78998" y="196459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942ED6A-4C12-D944-8DD2-79E5A1D50646}"/>
              </a:ext>
            </a:extLst>
          </p:cNvPr>
          <p:cNvSpPr txBox="1"/>
          <p:nvPr/>
        </p:nvSpPr>
        <p:spPr>
          <a:xfrm>
            <a:off x="678873" y="1964597"/>
            <a:ext cx="6776176" cy="436089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algn="just">
              <a:lnSpc>
                <a:spcPct val="140000"/>
              </a:lnSpc>
              <a:spcAft>
                <a:spcPts val="600"/>
              </a:spcAft>
            </a:pPr>
            <a:r>
              <a:rPr lang="en-US" b="1" spc="50" dirty="0">
                <a:solidFill>
                  <a:schemeClr val="tx1">
                    <a:alpha val="60000"/>
                  </a:schemeClr>
                </a:solidFill>
              </a:rPr>
              <a:t>Oscar - 2003</a:t>
            </a:r>
          </a:p>
          <a:p>
            <a:pPr marL="342900" indent="-342900" algn="just">
              <a:lnSpc>
                <a:spcPct val="14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pc="50" dirty="0">
                <a:solidFill>
                  <a:schemeClr val="tx1">
                    <a:alpha val="60000"/>
                  </a:schemeClr>
                </a:solidFill>
              </a:rPr>
              <a:t>Premio </a:t>
            </a:r>
            <a:r>
              <a:rPr lang="en-US" spc="50" dirty="0" err="1">
                <a:solidFill>
                  <a:schemeClr val="tx1">
                    <a:alpha val="60000"/>
                  </a:schemeClr>
                </a:solidFill>
              </a:rPr>
              <a:t>miglior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</a:rPr>
              <a:t> trucco</a:t>
            </a:r>
          </a:p>
          <a:p>
            <a:pPr marL="342900" indent="-342900" algn="just">
              <a:lnSpc>
                <a:spcPct val="14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pc="50" dirty="0">
                <a:solidFill>
                  <a:schemeClr val="tx1">
                    <a:alpha val="60000"/>
                  </a:schemeClr>
                </a:solidFill>
              </a:rPr>
              <a:t>Premio </a:t>
            </a:r>
            <a:r>
              <a:rPr lang="en-US" spc="50" dirty="0" err="1">
                <a:solidFill>
                  <a:schemeClr val="tx1">
                    <a:alpha val="60000"/>
                  </a:schemeClr>
                </a:solidFill>
              </a:rPr>
              <a:t>migliore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pc="50" dirty="0" err="1">
                <a:solidFill>
                  <a:schemeClr val="tx1">
                    <a:alpha val="60000"/>
                  </a:schemeClr>
                </a:solidFill>
              </a:rPr>
              <a:t>colonna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pc="50" dirty="0" err="1">
                <a:solidFill>
                  <a:schemeClr val="tx1">
                    <a:alpha val="60000"/>
                  </a:schemeClr>
                </a:solidFill>
              </a:rPr>
              <a:t>sonora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pc="50" dirty="0" err="1">
                <a:solidFill>
                  <a:schemeClr val="tx1">
                    <a:alpha val="60000"/>
                  </a:schemeClr>
                </a:solidFill>
              </a:rPr>
              <a:t>originale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</a:rPr>
              <a:t> a Elliot Goldenthal</a:t>
            </a:r>
          </a:p>
          <a:p>
            <a:pPr marL="342900" indent="-342900" algn="just">
              <a:lnSpc>
                <a:spcPct val="14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pc="50" dirty="0" err="1">
                <a:solidFill>
                  <a:schemeClr val="tx1">
                    <a:alpha val="60000"/>
                  </a:schemeClr>
                </a:solidFill>
              </a:rPr>
              <a:t>Candidatura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pc="50" dirty="0" err="1">
                <a:solidFill>
                  <a:schemeClr val="tx1">
                    <a:alpha val="60000"/>
                  </a:schemeClr>
                </a:solidFill>
              </a:rPr>
              <a:t>migliore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pc="50" dirty="0" err="1">
                <a:solidFill>
                  <a:schemeClr val="tx1">
                    <a:alpha val="60000"/>
                  </a:schemeClr>
                </a:solidFill>
              </a:rPr>
              <a:t>attrice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pc="50" dirty="0" err="1">
                <a:solidFill>
                  <a:schemeClr val="tx1">
                    <a:alpha val="60000"/>
                  </a:schemeClr>
                </a:solidFill>
              </a:rPr>
              <a:t>protagonista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</a:rPr>
              <a:t> a Salma Hayek</a:t>
            </a:r>
          </a:p>
          <a:p>
            <a:pPr marL="342900" indent="-342900" algn="just">
              <a:lnSpc>
                <a:spcPct val="14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pc="50" dirty="0" err="1">
                <a:solidFill>
                  <a:schemeClr val="tx1">
                    <a:alpha val="60000"/>
                  </a:schemeClr>
                </a:solidFill>
              </a:rPr>
              <a:t>Candidatura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pc="50" dirty="0" err="1">
                <a:solidFill>
                  <a:schemeClr val="tx1">
                    <a:alpha val="60000"/>
                  </a:schemeClr>
                </a:solidFill>
              </a:rPr>
              <a:t>migliore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</a:rPr>
              <a:t> canzone a Elliot Goldenthal, Julie </a:t>
            </a:r>
            <a:r>
              <a:rPr lang="en-US" spc="50" dirty="0" err="1">
                <a:solidFill>
                  <a:schemeClr val="tx1">
                    <a:alpha val="60000"/>
                  </a:schemeClr>
                </a:solidFill>
              </a:rPr>
              <a:t>Taymor</a:t>
            </a:r>
            <a:endParaRPr lang="en-US" spc="50" dirty="0">
              <a:solidFill>
                <a:schemeClr val="tx1">
                  <a:alpha val="60000"/>
                </a:schemeClr>
              </a:solidFill>
            </a:endParaRPr>
          </a:p>
          <a:p>
            <a:pPr marL="342900" indent="-342900" algn="just">
              <a:lnSpc>
                <a:spcPct val="14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pc="50" dirty="0" err="1">
                <a:solidFill>
                  <a:schemeClr val="tx1">
                    <a:alpha val="60000"/>
                  </a:schemeClr>
                </a:solidFill>
              </a:rPr>
              <a:t>Candidatura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pc="50" dirty="0" err="1">
                <a:solidFill>
                  <a:schemeClr val="tx1">
                    <a:alpha val="60000"/>
                  </a:schemeClr>
                </a:solidFill>
              </a:rPr>
              <a:t>migliore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pc="50" dirty="0" err="1">
                <a:solidFill>
                  <a:schemeClr val="tx1">
                    <a:alpha val="60000"/>
                  </a:schemeClr>
                </a:solidFill>
              </a:rPr>
              <a:t>scenografia</a:t>
            </a:r>
            <a:endParaRPr lang="en-US" spc="50" dirty="0">
              <a:solidFill>
                <a:schemeClr val="tx1">
                  <a:alpha val="60000"/>
                </a:schemeClr>
              </a:solidFill>
            </a:endParaRPr>
          </a:p>
          <a:p>
            <a:pPr marL="342900" indent="-342900" algn="just">
              <a:lnSpc>
                <a:spcPct val="14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pc="50" dirty="0" err="1">
                <a:solidFill>
                  <a:schemeClr val="tx1">
                    <a:alpha val="60000"/>
                  </a:schemeClr>
                </a:solidFill>
              </a:rPr>
              <a:t>Candidatura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pc="50" dirty="0" err="1">
                <a:solidFill>
                  <a:schemeClr val="tx1">
                    <a:alpha val="60000"/>
                  </a:schemeClr>
                </a:solidFill>
              </a:rPr>
              <a:t>migliori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pc="50" dirty="0" err="1">
                <a:solidFill>
                  <a:schemeClr val="tx1">
                    <a:alpha val="60000"/>
                  </a:schemeClr>
                </a:solidFill>
              </a:rPr>
              <a:t>costumi</a:t>
            </a:r>
            <a:endParaRPr lang="en-US" spc="50" dirty="0">
              <a:solidFill>
                <a:schemeClr val="tx1">
                  <a:alpha val="60000"/>
                </a:schemeClr>
              </a:solidFill>
            </a:endParaRPr>
          </a:p>
          <a:p>
            <a:pPr algn="just">
              <a:lnSpc>
                <a:spcPct val="140000"/>
              </a:lnSpc>
              <a:spcAft>
                <a:spcPts val="600"/>
              </a:spcAft>
            </a:pPr>
            <a:endParaRPr lang="en-US" spc="50" dirty="0">
              <a:solidFill>
                <a:schemeClr val="tx1">
                  <a:alpha val="60000"/>
                </a:schemeClr>
              </a:solidFill>
            </a:endParaRPr>
          </a:p>
          <a:p>
            <a:pPr algn="just">
              <a:lnSpc>
                <a:spcPct val="140000"/>
              </a:lnSpc>
              <a:spcAft>
                <a:spcPts val="600"/>
              </a:spcAft>
            </a:pPr>
            <a:r>
              <a:rPr lang="en-US" b="1" spc="50" dirty="0">
                <a:solidFill>
                  <a:schemeClr val="tx1">
                    <a:alpha val="60000"/>
                  </a:schemeClr>
                </a:solidFill>
              </a:rPr>
              <a:t>Golden Globe - 2003</a:t>
            </a:r>
          </a:p>
          <a:p>
            <a:pPr marL="342900" indent="-342900" algn="just">
              <a:lnSpc>
                <a:spcPct val="14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pc="50" dirty="0">
                <a:solidFill>
                  <a:schemeClr val="tx1">
                    <a:alpha val="60000"/>
                  </a:schemeClr>
                </a:solidFill>
              </a:rPr>
              <a:t>Premio </a:t>
            </a:r>
            <a:r>
              <a:rPr lang="en-US" spc="50" dirty="0" err="1">
                <a:solidFill>
                  <a:schemeClr val="tx1">
                    <a:alpha val="60000"/>
                  </a:schemeClr>
                </a:solidFill>
              </a:rPr>
              <a:t>migliore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pc="50" dirty="0" err="1">
                <a:solidFill>
                  <a:schemeClr val="tx1">
                    <a:alpha val="60000"/>
                  </a:schemeClr>
                </a:solidFill>
              </a:rPr>
              <a:t>colonna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pc="50" dirty="0" err="1">
                <a:solidFill>
                  <a:schemeClr val="tx1">
                    <a:alpha val="60000"/>
                  </a:schemeClr>
                </a:solidFill>
              </a:rPr>
              <a:t>sonora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pc="50" dirty="0" err="1">
                <a:solidFill>
                  <a:schemeClr val="tx1">
                    <a:alpha val="60000"/>
                  </a:schemeClr>
                </a:solidFill>
              </a:rPr>
              <a:t>originale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</a:rPr>
              <a:t> a Elliot Goldenthal</a:t>
            </a:r>
          </a:p>
          <a:p>
            <a:pPr marL="342900" indent="-342900" algn="just">
              <a:lnSpc>
                <a:spcPct val="14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pc="50" dirty="0" err="1">
                <a:solidFill>
                  <a:schemeClr val="tx1">
                    <a:alpha val="60000"/>
                  </a:schemeClr>
                </a:solidFill>
              </a:rPr>
              <a:t>Candidatura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pc="50" dirty="0" err="1">
                <a:solidFill>
                  <a:schemeClr val="tx1">
                    <a:alpha val="60000"/>
                  </a:schemeClr>
                </a:solidFill>
              </a:rPr>
              <a:t>migliore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pc="50" dirty="0" err="1">
                <a:solidFill>
                  <a:schemeClr val="tx1">
                    <a:alpha val="60000"/>
                  </a:schemeClr>
                </a:solidFill>
              </a:rPr>
              <a:t>attrice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</a:rPr>
              <a:t> in un film </a:t>
            </a:r>
            <a:r>
              <a:rPr lang="en-US" spc="50" dirty="0" err="1">
                <a:solidFill>
                  <a:schemeClr val="tx1">
                    <a:alpha val="60000"/>
                  </a:schemeClr>
                </a:solidFill>
              </a:rPr>
              <a:t>drammatico</a:t>
            </a:r>
            <a:r>
              <a:rPr lang="en-US" spc="50" dirty="0">
                <a:solidFill>
                  <a:schemeClr val="tx1">
                    <a:alpha val="60000"/>
                  </a:schemeClr>
                </a:solidFill>
              </a:rPr>
              <a:t> a Salma Hayek</a:t>
            </a:r>
          </a:p>
          <a:p>
            <a:pPr>
              <a:lnSpc>
                <a:spcPct val="140000"/>
              </a:lnSpc>
              <a:spcAft>
                <a:spcPts val="600"/>
              </a:spcAft>
            </a:pPr>
            <a:br>
              <a:rPr lang="en-US" sz="800" spc="50" dirty="0">
                <a:solidFill>
                  <a:schemeClr val="tx1">
                    <a:alpha val="60000"/>
                  </a:schemeClr>
                </a:solidFill>
              </a:rPr>
            </a:br>
            <a:endParaRPr lang="en-US" sz="800" spc="50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5" name="Immagine 4" descr="Immagine che contiene luce&#10;&#10;Descrizione generata automaticamente">
            <a:extLst>
              <a:ext uri="{FF2B5EF4-FFF2-40B4-BE49-F238E27FC236}">
                <a16:creationId xmlns:a16="http://schemas.microsoft.com/office/drawing/2014/main" id="{5762A1E2-B8A6-EA4F-A29D-EF818A9A1E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7764" r="54558" b="-1"/>
          <a:stretch/>
        </p:blipFill>
        <p:spPr>
          <a:xfrm>
            <a:off x="8321011" y="10"/>
            <a:ext cx="387098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23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6000">
        <p14:shred/>
      </p:transition>
    </mc:Choice>
    <mc:Fallback xmlns="">
      <p:transition spd="slow" advTm="6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B65AA36A-D7CC-493C-A0EE-F8AC3564D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270CD54-9516-ED4C-A53E-5813C0477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6050" y="536575"/>
            <a:ext cx="3886200" cy="1442701"/>
          </a:xfrm>
        </p:spPr>
        <p:txBody>
          <a:bodyPr wrap="square" anchor="t">
            <a:normAutofit fontScale="90000"/>
          </a:bodyPr>
          <a:lstStyle/>
          <a:p>
            <a:pPr algn="ctr"/>
            <a:r>
              <a:rPr lang="it-IT" dirty="0"/>
              <a:t>Alcune opere descritte ed analizzate durante e nel post visione</a:t>
            </a:r>
          </a:p>
        </p:txBody>
      </p:sp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A24477C5-7038-034F-99FA-8D9D6A7B20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405" b="-2"/>
          <a:stretch/>
        </p:blipFill>
        <p:spPr>
          <a:xfrm>
            <a:off x="20" y="10"/>
            <a:ext cx="3607180" cy="3430790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2634B3A-3839-4BB4-B0FE-750478900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9150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C98EF95-E7C7-4E48-AA11-D92A87ACB6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90"/>
          <a:stretch/>
        </p:blipFill>
        <p:spPr>
          <a:xfrm>
            <a:off x="-1" y="3427200"/>
            <a:ext cx="3607200" cy="3430800"/>
          </a:xfrm>
          <a:prstGeom prst="rect">
            <a:avLst/>
          </a:prstGeom>
        </p:spPr>
      </p:pic>
      <p:pic>
        <p:nvPicPr>
          <p:cNvPr id="11" name="Segnaposto contenuto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CB7730D8-16A9-1B4C-8691-F3D55A3F88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4" b="27130"/>
          <a:stretch/>
        </p:blipFill>
        <p:spPr>
          <a:xfrm>
            <a:off x="3607199" y="10"/>
            <a:ext cx="3603600" cy="3430790"/>
          </a:xfrm>
          <a:prstGeom prst="rect">
            <a:avLst/>
          </a:prstGeom>
        </p:spPr>
      </p:pic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2C76463D-D1AC-4A4A-980E-DC9AAF0404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831" b="20766"/>
          <a:stretch/>
        </p:blipFill>
        <p:spPr>
          <a:xfrm>
            <a:off x="3607199" y="3427200"/>
            <a:ext cx="3603600" cy="3430800"/>
          </a:xfrm>
          <a:prstGeom prst="rect">
            <a:avLst/>
          </a:prstGeom>
        </p:spPr>
      </p:pic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B341584F-7866-4169-829B-DDCC75486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72006" y="2877018"/>
            <a:ext cx="3177312" cy="2938561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dirty="0"/>
              <a:t>Il </a:t>
            </a:r>
            <a:r>
              <a:rPr lang="en-US" dirty="0" err="1"/>
              <a:t>cervo</a:t>
            </a:r>
            <a:r>
              <a:rPr lang="en-US" dirty="0"/>
              <a:t> </a:t>
            </a:r>
            <a:r>
              <a:rPr lang="en-US" dirty="0" err="1"/>
              <a:t>ferito</a:t>
            </a:r>
            <a:endParaRPr lang="en-US" dirty="0"/>
          </a:p>
          <a:p>
            <a:pPr algn="just">
              <a:buFont typeface="Wingdings" pitchFamily="2" charset="2"/>
              <a:buChar char="Ø"/>
            </a:pPr>
            <a:r>
              <a:rPr lang="en-US" dirty="0"/>
              <a:t>La Colonna </a:t>
            </a:r>
            <a:r>
              <a:rPr lang="en-US" dirty="0" err="1"/>
              <a:t>rotta</a:t>
            </a:r>
            <a:endParaRPr lang="en-US" dirty="0"/>
          </a:p>
          <a:p>
            <a:pPr algn="just">
              <a:buFont typeface="Wingdings" pitchFamily="2" charset="2"/>
              <a:buChar char="Ø"/>
            </a:pPr>
            <a:r>
              <a:rPr lang="en-US" dirty="0"/>
              <a:t>Al confine </a:t>
            </a:r>
            <a:r>
              <a:rPr lang="en-US" dirty="0" err="1"/>
              <a:t>tra</a:t>
            </a:r>
            <a:r>
              <a:rPr lang="en-US" dirty="0"/>
              <a:t> Mexico e </a:t>
            </a:r>
            <a:r>
              <a:rPr lang="en-US" dirty="0" err="1"/>
              <a:t>gli</a:t>
            </a:r>
            <a:r>
              <a:rPr lang="en-US" dirty="0"/>
              <a:t> USA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/>
              <a:t>Diego sempre </a:t>
            </a:r>
            <a:r>
              <a:rPr lang="en-US" dirty="0" err="1"/>
              <a:t>nei</a:t>
            </a:r>
            <a:r>
              <a:rPr lang="en-US" dirty="0"/>
              <a:t> </a:t>
            </a:r>
            <a:r>
              <a:rPr lang="en-US" dirty="0" err="1"/>
              <a:t>suoi</a:t>
            </a:r>
            <a:r>
              <a:rPr lang="en-US" dirty="0"/>
              <a:t> </a:t>
            </a:r>
            <a:r>
              <a:rPr lang="en-US" dirty="0" err="1"/>
              <a:t>pensieri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83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8" name="Straight Connector 166">
            <a:extLst>
              <a:ext uri="{FF2B5EF4-FFF2-40B4-BE49-F238E27FC236}">
                <a16:creationId xmlns:a16="http://schemas.microsoft.com/office/drawing/2014/main" id="{AE0C0B2A-3FD1-4235-A16E-0ED1E028A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0" name="Group 168">
            <a:extLst>
              <a:ext uri="{FF2B5EF4-FFF2-40B4-BE49-F238E27FC236}">
                <a16:creationId xmlns:a16="http://schemas.microsoft.com/office/drawing/2014/main" id="{9494E066-0146-46E9-BAF1-C33240ABA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91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93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 useBgFill="1">
        <p:nvSpPr>
          <p:cNvPr id="194" name="Rectangle 174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03485A1-82B9-B94C-B851-8BED5D078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1089025"/>
            <a:ext cx="4075200" cy="1532951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3400"/>
              <a:t>Le considerazioni dei ragazzi dopo la visione del film?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D17710-800C-0244-863D-CF8931739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871" y="4066922"/>
            <a:ext cx="5216282" cy="238832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 defTabSz="914400">
              <a:lnSpc>
                <a:spcPct val="125000"/>
              </a:lnSpc>
              <a:buNone/>
            </a:pPr>
            <a:r>
              <a:rPr lang="en-US" sz="2400" spc="50" dirty="0" err="1"/>
              <a:t>Ciò</a:t>
            </a:r>
            <a:r>
              <a:rPr lang="en-US" sz="2400" spc="50" dirty="0"/>
              <a:t> </a:t>
            </a:r>
            <a:r>
              <a:rPr lang="en-US" sz="2400" spc="50" dirty="0" err="1"/>
              <a:t>che</a:t>
            </a:r>
            <a:r>
              <a:rPr lang="en-US" sz="2400" spc="50" dirty="0"/>
              <a:t> ha </a:t>
            </a:r>
            <a:r>
              <a:rPr lang="en-US" sz="2400" spc="50" dirty="0" err="1"/>
              <a:t>colpito</a:t>
            </a:r>
            <a:r>
              <a:rPr lang="en-US" sz="2400" spc="50" dirty="0"/>
              <a:t> molto la </a:t>
            </a:r>
            <a:r>
              <a:rPr lang="en-US" sz="2400" spc="50" dirty="0" err="1"/>
              <a:t>classe</a:t>
            </a:r>
            <a:r>
              <a:rPr lang="en-US" sz="2400" spc="50" dirty="0"/>
              <a:t> </a:t>
            </a:r>
            <a:r>
              <a:rPr lang="en-US" sz="2400" spc="50" dirty="0" err="1"/>
              <a:t>è</a:t>
            </a:r>
            <a:r>
              <a:rPr lang="en-US" sz="2400" spc="50" dirty="0"/>
              <a:t> </a:t>
            </a:r>
            <a:r>
              <a:rPr lang="en-US" sz="2400" spc="50" dirty="0" err="1"/>
              <a:t>stato</a:t>
            </a:r>
            <a:r>
              <a:rPr lang="en-US" sz="2400" spc="50" dirty="0"/>
              <a:t> il dolore </a:t>
            </a:r>
            <a:r>
              <a:rPr lang="en-US" sz="2400" spc="50" dirty="0" err="1"/>
              <a:t>fisico</a:t>
            </a:r>
            <a:r>
              <a:rPr lang="en-US" sz="2400" spc="50" dirty="0"/>
              <a:t> ed </a:t>
            </a:r>
            <a:r>
              <a:rPr lang="en-US" sz="2400" spc="50" dirty="0" err="1"/>
              <a:t>interiore</a:t>
            </a:r>
            <a:r>
              <a:rPr lang="en-US" sz="2400" spc="50" dirty="0"/>
              <a:t> </a:t>
            </a:r>
            <a:r>
              <a:rPr lang="en-US" sz="2400" spc="50" dirty="0" err="1"/>
              <a:t>rappresentato</a:t>
            </a:r>
            <a:r>
              <a:rPr lang="en-US" sz="2400" spc="50" dirty="0"/>
              <a:t> </a:t>
            </a:r>
            <a:r>
              <a:rPr lang="en-US" sz="2400" spc="50" dirty="0" err="1"/>
              <a:t>dalla</a:t>
            </a:r>
            <a:r>
              <a:rPr lang="en-US" sz="2400" spc="50" dirty="0"/>
              <a:t> </a:t>
            </a:r>
            <a:r>
              <a:rPr lang="en-US" sz="2400" spc="50" dirty="0" err="1"/>
              <a:t>seguente</a:t>
            </a:r>
            <a:r>
              <a:rPr lang="en-US" sz="2400" spc="50" dirty="0"/>
              <a:t> </a:t>
            </a:r>
            <a:r>
              <a:rPr lang="en-US" sz="2400" spc="50" dirty="0" err="1"/>
              <a:t>citazione</a:t>
            </a:r>
            <a:endParaRPr lang="en-US" sz="2400" spc="50" dirty="0"/>
          </a:p>
        </p:txBody>
      </p:sp>
      <p:grpSp>
        <p:nvGrpSpPr>
          <p:cNvPr id="195" name="Group 176">
            <a:extLst>
              <a:ext uri="{FF2B5EF4-FFF2-40B4-BE49-F238E27FC236}">
                <a16:creationId xmlns:a16="http://schemas.microsoft.com/office/drawing/2014/main" id="{50F37AA1-A09B-4E28-987B-38E5060E1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19525" y="2840038"/>
            <a:ext cx="2216150" cy="1177924"/>
            <a:chOff x="4987925" y="2840038"/>
            <a:chExt cx="2216150" cy="1177924"/>
          </a:xfrm>
        </p:grpSpPr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9874D018-FDBA-4AD4-8C74-17D41F4FB6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96" name="Group 178">
              <a:extLst>
                <a:ext uri="{FF2B5EF4-FFF2-40B4-BE49-F238E27FC236}">
                  <a16:creationId xmlns:a16="http://schemas.microsoft.com/office/drawing/2014/main" id="{DB43F5C4-EF74-49F4-97CB-97938DDC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B74E0761-A6EC-4896-A2D4-97A0AF0AA0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185" name="Freeform 68">
                  <a:extLst>
                    <a:ext uri="{FF2B5EF4-FFF2-40B4-BE49-F238E27FC236}">
                      <a16:creationId xmlns:a16="http://schemas.microsoft.com/office/drawing/2014/main" id="{E02DDA0C-BC2F-4EA7-B34E-E0A38B82BA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6" name="Freeform 69">
                  <a:extLst>
                    <a:ext uri="{FF2B5EF4-FFF2-40B4-BE49-F238E27FC236}">
                      <a16:creationId xmlns:a16="http://schemas.microsoft.com/office/drawing/2014/main" id="{CF13B05D-4163-4B4E-A2D2-FA7ED946823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7" name="Line 70">
                  <a:extLst>
                    <a:ext uri="{FF2B5EF4-FFF2-40B4-BE49-F238E27FC236}">
                      <a16:creationId xmlns:a16="http://schemas.microsoft.com/office/drawing/2014/main" id="{6D222543-B140-45C1-A731-C56E6B3A17C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21D25868-4B38-41A5-8DA7-BB01E85342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182" name="Freeform 68">
                  <a:extLst>
                    <a:ext uri="{FF2B5EF4-FFF2-40B4-BE49-F238E27FC236}">
                      <a16:creationId xmlns:a16="http://schemas.microsoft.com/office/drawing/2014/main" id="{9BA6FA89-CCD8-4CC0-954F-FBBFA59737E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3" name="Freeform 69">
                  <a:extLst>
                    <a:ext uri="{FF2B5EF4-FFF2-40B4-BE49-F238E27FC236}">
                      <a16:creationId xmlns:a16="http://schemas.microsoft.com/office/drawing/2014/main" id="{73005E59-2B44-4A62-A8F1-504FB170608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4" name="Line 70">
                  <a:extLst>
                    <a:ext uri="{FF2B5EF4-FFF2-40B4-BE49-F238E27FC236}">
                      <a16:creationId xmlns:a16="http://schemas.microsoft.com/office/drawing/2014/main" id="{C9AB3E16-8B92-47B2-BA2E-02935767A80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4E653B57-2620-424D-ADAF-60975D8F8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540000"/>
            <a:ext cx="0" cy="577800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84B470CE-8714-3148-984C-83C3184965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449240" y="1657250"/>
            <a:ext cx="5455543" cy="3737046"/>
          </a:xfrm>
          <a:prstGeom prst="rect">
            <a:avLst/>
          </a:prstGeom>
        </p:spPr>
      </p:pic>
      <p:sp>
        <p:nvSpPr>
          <p:cNvPr id="9" name="Freccia destra 8">
            <a:extLst>
              <a:ext uri="{FF2B5EF4-FFF2-40B4-BE49-F238E27FC236}">
                <a16:creationId xmlns:a16="http://schemas.microsoft.com/office/drawing/2014/main" id="{DC5E4511-F558-1547-8478-411411F1548A}"/>
              </a:ext>
            </a:extLst>
          </p:cNvPr>
          <p:cNvSpPr/>
          <p:nvPr/>
        </p:nvSpPr>
        <p:spPr>
          <a:xfrm rot="16200000">
            <a:off x="8710794" y="5934140"/>
            <a:ext cx="1063355" cy="384014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0854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00">
        <p15:prstTrans prst="pageCurlDouble"/>
      </p:transition>
    </mc:Choice>
    <mc:Fallback xmlns="">
      <p:transition spd="slow" advTm="6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09A498-42B2-8447-8251-513F13AD9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Cosa si è svolto con loro dopo la visione?</a:t>
            </a:r>
          </a:p>
        </p:txBody>
      </p:sp>
      <p:pic>
        <p:nvPicPr>
          <p:cNvPr id="5" name="Segnaposto contenuto 6" descr="Immagine che contiene tavolo&#10;&#10;Descrizione generata automaticamente">
            <a:extLst>
              <a:ext uri="{FF2B5EF4-FFF2-40B4-BE49-F238E27FC236}">
                <a16:creationId xmlns:a16="http://schemas.microsoft.com/office/drawing/2014/main" id="{FAF789A0-5DC7-2D4C-AE37-59EED106006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46909" y="1685924"/>
            <a:ext cx="3720780" cy="5028649"/>
          </a:xfrm>
        </p:spPr>
      </p:pic>
      <p:pic>
        <p:nvPicPr>
          <p:cNvPr id="6" name="Segnaposto contenuto 4">
            <a:extLst>
              <a:ext uri="{FF2B5EF4-FFF2-40B4-BE49-F238E27FC236}">
                <a16:creationId xmlns:a16="http://schemas.microsoft.com/office/drawing/2014/main" id="{4D7AD675-76B7-C04C-B55F-82D03A8A62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73201" y="1685924"/>
            <a:ext cx="3871833" cy="517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527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</p:sld>
</file>

<file path=ppt/theme/theme1.xml><?xml version="1.0" encoding="utf-8"?>
<a:theme xmlns:a="http://schemas.openxmlformats.org/drawingml/2006/main" name="FrostyVTI">
  <a:themeElements>
    <a:clrScheme name="AnalogousFromDarkSeedLeftStep">
      <a:dk1>
        <a:srgbClr val="000000"/>
      </a:dk1>
      <a:lt1>
        <a:srgbClr val="FFFFFF"/>
      </a:lt1>
      <a:dk2>
        <a:srgbClr val="392023"/>
      </a:dk2>
      <a:lt2>
        <a:srgbClr val="E2E2E8"/>
      </a:lt2>
      <a:accent1>
        <a:srgbClr val="A6A541"/>
      </a:accent1>
      <a:accent2>
        <a:srgbClr val="B17F3B"/>
      </a:accent2>
      <a:accent3>
        <a:srgbClr val="C35F4D"/>
      </a:accent3>
      <a:accent4>
        <a:srgbClr val="B13B5A"/>
      </a:accent4>
      <a:accent5>
        <a:srgbClr val="C34D9D"/>
      </a:accent5>
      <a:accent6>
        <a:srgbClr val="A63BB1"/>
      </a:accent6>
      <a:hlink>
        <a:srgbClr val="BF3F80"/>
      </a:hlink>
      <a:folHlink>
        <a:srgbClr val="7F7F7F"/>
      </a:folHlink>
    </a:clrScheme>
    <a:fontScheme name="Frosted Leaf">
      <a:majorFont>
        <a:latin typeface="Goudy Old Style"/>
        <a:ea typeface=""/>
        <a:cs typeface=""/>
      </a:majorFont>
      <a:minorFont>
        <a:latin typeface="Avenir Next LT Pro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ostyVTI" id="{DD283BC3-E0B6-4E4B-91CF-F0F54D51BB21}" vid="{3EE220F7-F497-4893-BE1F-7BB1D607421B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</TotalTime>
  <Words>488</Words>
  <Application>Microsoft Macintosh PowerPoint</Application>
  <PresentationFormat>Widescreen</PresentationFormat>
  <Paragraphs>61</Paragraphs>
  <Slides>11</Slides>
  <Notes>4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21" baseType="lpstr">
      <vt:lpstr>Algerian</vt:lpstr>
      <vt:lpstr>Apple Chancery</vt:lpstr>
      <vt:lpstr>Arial</vt:lpstr>
      <vt:lpstr>Avenir</vt:lpstr>
      <vt:lpstr>Avenir Next LT Pro</vt:lpstr>
      <vt:lpstr>Calibri</vt:lpstr>
      <vt:lpstr>Goudy Old Style</vt:lpstr>
      <vt:lpstr>Sorts Mill Goudy</vt:lpstr>
      <vt:lpstr>Wingdings</vt:lpstr>
      <vt:lpstr>FrostyVTI</vt:lpstr>
      <vt:lpstr>En el mundo de  Frida Khalo </vt:lpstr>
      <vt:lpstr>Il lavoro è stato svolto nella classe  3H  nelle seguenti materie Spagnolo ed Arte </vt:lpstr>
      <vt:lpstr>1. scopo e contenuti</vt:lpstr>
      <vt:lpstr>2. Progettazione   </vt:lpstr>
      <vt:lpstr>Scheda Film</vt:lpstr>
      <vt:lpstr>Curiosità</vt:lpstr>
      <vt:lpstr>Alcune opere descritte ed analizzate durante e nel post visione</vt:lpstr>
      <vt:lpstr>Le considerazioni dei ragazzi dopo la visione del film?</vt:lpstr>
      <vt:lpstr>Cosa si è svolto con loro dopo la visione?</vt:lpstr>
      <vt:lpstr>                “Io e le mie passioni”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 el mundo de Frida Khalo </dc:title>
  <dc:creator>federica fleri</dc:creator>
  <cp:lastModifiedBy>federica fleri</cp:lastModifiedBy>
  <cp:revision>28</cp:revision>
  <dcterms:created xsi:type="dcterms:W3CDTF">2021-01-23T15:58:05Z</dcterms:created>
  <dcterms:modified xsi:type="dcterms:W3CDTF">2021-02-01T15:08:06Z</dcterms:modified>
</cp:coreProperties>
</file>