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771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721820-C91C-4980-B17A-922A3E2A83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BC6C989-D91C-46BC-A6D3-5A4E6F4AC6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369ABE9-AEC2-4658-84C3-9667D8639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A453-3473-44F8-9D97-EB48582088DB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00A01C2-79B4-4E9C-A6F8-E8038BA1F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C7198C-0960-4FBC-BB8F-D305E12F9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66464-73A4-467B-9117-A0A83558DA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3791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AC22C7-85C8-4F90-BC1A-3A23AF1FF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4415701-D1E8-4D80-8F10-82A81C1535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7F48035-AA94-4C2C-AD16-3E6DE2E45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A453-3473-44F8-9D97-EB48582088DB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1EE7F82-0398-4878-BFC7-F99D4AF67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9DE1A04-C18A-4C93-9609-79F64A6EE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66464-73A4-467B-9117-A0A83558DA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6887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0BEFF0E-698A-4FF3-BACE-173E209B9D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BFD095F-31FF-46C5-8FF8-15119D5A88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45A3B08-FCEF-44DA-8473-31FC345FB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A453-3473-44F8-9D97-EB48582088DB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FFC1EF9-2835-4DBF-8ABE-CA6C44AD0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46D25CB-8A83-4511-B9B8-EAC6D391F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66464-73A4-467B-9117-A0A83558DA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704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70842C-DD8A-4898-A780-02A0A9DE7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05CC9EA-37CF-460A-A901-C40D0BB18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8C8BE54-47A7-4DD7-A364-CE35726FA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A453-3473-44F8-9D97-EB48582088DB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C993C39-FE87-42D8-8506-F306B9404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CDFEF7D-B9D6-4401-B842-A7D08A902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66464-73A4-467B-9117-A0A83558DA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3241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FED5B7-07B9-444D-92A8-959095514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278AFF6-C450-4D63-BBA2-BC96E88B71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96266C5-FD02-4F21-AFA3-B02811477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A453-3473-44F8-9D97-EB48582088DB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54A4A4C-07D3-41E4-AA01-7B2BA9932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77B4B98-59C8-42F5-B77E-6FADAC859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66464-73A4-467B-9117-A0A83558DA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1696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7D6D99-4D34-4FCB-AA39-8FFC8969A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D2511C7-E306-467C-96FC-3E346655F7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51B55CE-B446-4B94-937B-0BD3FDBA66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321719D-699B-48BB-BB6D-6C2C82EAD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A453-3473-44F8-9D97-EB48582088DB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E732F0D-4F6C-4262-B219-4653C43BD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12CD181-71C2-4D37-9443-82062539E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66464-73A4-467B-9117-A0A83558DA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399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CE683E-B4F4-4764-B22C-66820B181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4D29441-0DA5-4D4E-9D74-75872BFDD2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9457EEB-9682-4D38-A878-4C8579D0CE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2BA36E4-684C-4FFD-877E-FFD5002942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9AD3A95-F376-4177-B559-F574031129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5D3B1A89-0424-49E0-92DF-53AC48A30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A453-3473-44F8-9D97-EB48582088DB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C056928-BDFE-4A69-9484-C32999B65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FAEA8D8-6B4A-4C4A-924D-FFBD98E41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66464-73A4-467B-9117-A0A83558DA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7149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B32360-7325-4D3C-9CE7-0E5941B0F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1601FED-E023-4DC2-B0E9-55A0BC084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A453-3473-44F8-9D97-EB48582088DB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99163B5-D905-468C-89EC-270EE2478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A9035E2-EE0E-4826-A1E5-E2686719F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66464-73A4-467B-9117-A0A83558DA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3159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DF879C3-F7F4-488E-81B4-C8FA126C5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A453-3473-44F8-9D97-EB48582088DB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38D43D7-F56D-4A8D-94D6-2F7608146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705DB84-8F0B-4011-B2BA-A46FB53D4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66464-73A4-467B-9117-A0A83558DA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281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6BE168-409D-4FD2-8FA3-6936C7D69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0305091-8B5E-410D-ABB0-24DD89E8E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27A96E0-83E7-4CA4-B3E8-5C297E47F7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B9ED853-2A1C-4770-BC31-A0E8A25C2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A453-3473-44F8-9D97-EB48582088DB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08AE11B-1C15-4424-B2B3-86766454A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546D480-474C-43BA-B0C0-DD781DC91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66464-73A4-467B-9117-A0A83558DA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6300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F55B19-D2F2-48B6-856F-050429A5B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DCFF4B1-3C83-4D90-BE00-BD17CE7FE1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58D9256-9CB2-4BC0-99A3-DCE108E7A6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E56FD5E-AE7C-4B63-A75E-05A866A70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A453-3473-44F8-9D97-EB48582088DB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10602E4-96FE-46D8-931C-A7B0226F3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D085598-56CB-4F39-8617-53B1563B5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66464-73A4-467B-9117-A0A83558DA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092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C12D458-1DA4-4741-8A5C-866F14430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73E37DF-07FE-4F1B-A222-CD86030F9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33982FA-60B1-496F-9864-9958A1FB1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EA453-3473-44F8-9D97-EB48582088DB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D8CEC5A-659E-4F0A-9215-600DE0961B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2CDA7E3-20D9-4FFE-BEBF-1D4FE744D6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66464-73A4-467B-9117-A0A83558DA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9814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9">
            <a:extLst>
              <a:ext uri="{FF2B5EF4-FFF2-40B4-BE49-F238E27FC236}">
                <a16:creationId xmlns:a16="http://schemas.microsoft.com/office/drawing/2014/main" id="{9F7D788E-2C1B-4EF4-8719-12613771FF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452"/>
          </a:xfrm>
          <a:prstGeom prst="rect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510B9FF-273F-46C3-82F0-B05F4B6B26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4949" y="3499076"/>
            <a:ext cx="6053558" cy="2424774"/>
          </a:xfrm>
          <a:scene3d>
            <a:camera prst="obliqueTopRight"/>
            <a:lightRig rig="threePt" dir="t"/>
          </a:scene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400" b="1" kern="120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+mj-lt"/>
                <a:ea typeface="+mj-ea"/>
                <a:cs typeface="+mj-cs"/>
              </a:rPr>
              <a:t>CLASS 3E </a:t>
            </a:r>
            <a:br>
              <a:rPr lang="en-US" sz="3400" b="1" kern="120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3400" b="1" kern="120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+mj-lt"/>
                <a:ea typeface="+mj-ea"/>
                <a:cs typeface="+mj-cs"/>
              </a:rPr>
              <a:t>PRESENTS A SHORT FILM TO SAY …..NO!</a:t>
            </a:r>
            <a:br>
              <a:rPr lang="en-US" sz="3400" b="1" kern="120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3400" b="1" kern="120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+mj-lt"/>
                <a:ea typeface="+mj-ea"/>
                <a:cs typeface="+mj-cs"/>
              </a:rPr>
              <a:t>STOP VIOLENCE AGAINST WOMEN!</a:t>
            </a:r>
          </a:p>
        </p:txBody>
      </p:sp>
      <p:sp>
        <p:nvSpPr>
          <p:cNvPr id="17" name="Freeform: Shape 11">
            <a:extLst>
              <a:ext uri="{FF2B5EF4-FFF2-40B4-BE49-F238E27FC236}">
                <a16:creationId xmlns:a16="http://schemas.microsoft.com/office/drawing/2014/main" id="{7C54E824-C0F4-480B-BC88-689F50C45F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6199" y="548"/>
            <a:ext cx="4349752" cy="3142889"/>
          </a:xfrm>
          <a:custGeom>
            <a:avLst/>
            <a:gdLst>
              <a:gd name="connsiteX0" fmla="*/ 229420 w 4349752"/>
              <a:gd name="connsiteY0" fmla="*/ 0 h 3142889"/>
              <a:gd name="connsiteX1" fmla="*/ 4120333 w 4349752"/>
              <a:gd name="connsiteY1" fmla="*/ 0 h 3142889"/>
              <a:gd name="connsiteX2" fmla="*/ 4178840 w 4349752"/>
              <a:gd name="connsiteY2" fmla="*/ 121453 h 3142889"/>
              <a:gd name="connsiteX3" fmla="*/ 4349752 w 4349752"/>
              <a:gd name="connsiteY3" fmla="*/ 968013 h 3142889"/>
              <a:gd name="connsiteX4" fmla="*/ 2174876 w 4349752"/>
              <a:gd name="connsiteY4" fmla="*/ 3142889 h 3142889"/>
              <a:gd name="connsiteX5" fmla="*/ 0 w 4349752"/>
              <a:gd name="connsiteY5" fmla="*/ 968013 h 3142889"/>
              <a:gd name="connsiteX6" fmla="*/ 170913 w 4349752"/>
              <a:gd name="connsiteY6" fmla="*/ 121453 h 3142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9752" h="3142889">
                <a:moveTo>
                  <a:pt x="229420" y="0"/>
                </a:moveTo>
                <a:lnTo>
                  <a:pt x="4120333" y="0"/>
                </a:lnTo>
                <a:lnTo>
                  <a:pt x="4178840" y="121453"/>
                </a:lnTo>
                <a:cubicBezTo>
                  <a:pt x="4288894" y="381652"/>
                  <a:pt x="4349752" y="667725"/>
                  <a:pt x="4349752" y="968013"/>
                </a:cubicBezTo>
                <a:cubicBezTo>
                  <a:pt x="4349752" y="2169164"/>
                  <a:pt x="3376027" y="3142889"/>
                  <a:pt x="2174876" y="3142889"/>
                </a:cubicBezTo>
                <a:cubicBezTo>
                  <a:pt x="973725" y="3142889"/>
                  <a:pt x="0" y="2169164"/>
                  <a:pt x="0" y="968013"/>
                </a:cubicBezTo>
                <a:cubicBezTo>
                  <a:pt x="0" y="667725"/>
                  <a:pt x="60858" y="381652"/>
                  <a:pt x="170913" y="12145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8DEA6A1-FC5C-4E6E-BBBF-7E472949B3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3759" y="1421356"/>
            <a:ext cx="4538241" cy="5436644"/>
          </a:xfrm>
          <a:custGeom>
            <a:avLst/>
            <a:gdLst>
              <a:gd name="connsiteX0" fmla="*/ 3084645 w 4538241"/>
              <a:gd name="connsiteY0" fmla="*/ 0 h 5436644"/>
              <a:gd name="connsiteX1" fmla="*/ 4285328 w 4538241"/>
              <a:gd name="connsiteY1" fmla="*/ 242407 h 5436644"/>
              <a:gd name="connsiteX2" fmla="*/ 4538241 w 4538241"/>
              <a:gd name="connsiteY2" fmla="*/ 364242 h 5436644"/>
              <a:gd name="connsiteX3" fmla="*/ 4538241 w 4538241"/>
              <a:gd name="connsiteY3" fmla="*/ 5436644 h 5436644"/>
              <a:gd name="connsiteX4" fmla="*/ 1091428 w 4538241"/>
              <a:gd name="connsiteY4" fmla="*/ 5436644 h 5436644"/>
              <a:gd name="connsiteX5" fmla="*/ 903472 w 4538241"/>
              <a:gd name="connsiteY5" fmla="*/ 5265818 h 5436644"/>
              <a:gd name="connsiteX6" fmla="*/ 0 w 4538241"/>
              <a:gd name="connsiteY6" fmla="*/ 3084645 h 5436644"/>
              <a:gd name="connsiteX7" fmla="*/ 3084645 w 4538241"/>
              <a:gd name="connsiteY7" fmla="*/ 0 h 5436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38241" h="5436644">
                <a:moveTo>
                  <a:pt x="3084645" y="0"/>
                </a:moveTo>
                <a:cubicBezTo>
                  <a:pt x="3510546" y="0"/>
                  <a:pt x="3916286" y="86315"/>
                  <a:pt x="4285328" y="242407"/>
                </a:cubicBezTo>
                <a:lnTo>
                  <a:pt x="4538241" y="364242"/>
                </a:lnTo>
                <a:lnTo>
                  <a:pt x="4538241" y="5436644"/>
                </a:lnTo>
                <a:lnTo>
                  <a:pt x="1091428" y="5436644"/>
                </a:lnTo>
                <a:lnTo>
                  <a:pt x="903472" y="5265818"/>
                </a:lnTo>
                <a:cubicBezTo>
                  <a:pt x="345261" y="4707608"/>
                  <a:pt x="0" y="3936446"/>
                  <a:pt x="0" y="3084645"/>
                </a:cubicBezTo>
                <a:cubicBezTo>
                  <a:pt x="0" y="1381043"/>
                  <a:pt x="1381043" y="0"/>
                  <a:pt x="3084645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6AAAC3B-1954-46B7-BBAC-27DFF5B529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9395" y="0"/>
            <a:ext cx="4023360" cy="2980240"/>
          </a:xfrm>
          <a:custGeom>
            <a:avLst/>
            <a:gdLst>
              <a:gd name="connsiteX0" fmla="*/ 248676 w 4023360"/>
              <a:gd name="connsiteY0" fmla="*/ 0 h 2980240"/>
              <a:gd name="connsiteX1" fmla="*/ 3774684 w 4023360"/>
              <a:gd name="connsiteY1" fmla="*/ 0 h 2980240"/>
              <a:gd name="connsiteX2" fmla="*/ 3780561 w 4023360"/>
              <a:gd name="connsiteY2" fmla="*/ 9674 h 2980240"/>
              <a:gd name="connsiteX3" fmla="*/ 4023360 w 4023360"/>
              <a:gd name="connsiteY3" fmla="*/ 968560 h 2980240"/>
              <a:gd name="connsiteX4" fmla="*/ 2011680 w 4023360"/>
              <a:gd name="connsiteY4" fmla="*/ 2980240 h 2980240"/>
              <a:gd name="connsiteX5" fmla="*/ 0 w 4023360"/>
              <a:gd name="connsiteY5" fmla="*/ 968560 h 2980240"/>
              <a:gd name="connsiteX6" fmla="*/ 242799 w 4023360"/>
              <a:gd name="connsiteY6" fmla="*/ 9674 h 298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3360" h="2980240">
                <a:moveTo>
                  <a:pt x="248676" y="0"/>
                </a:moveTo>
                <a:lnTo>
                  <a:pt x="3774684" y="0"/>
                </a:lnTo>
                <a:lnTo>
                  <a:pt x="3780561" y="9674"/>
                </a:lnTo>
                <a:cubicBezTo>
                  <a:pt x="3935405" y="294716"/>
                  <a:pt x="4023360" y="621366"/>
                  <a:pt x="4023360" y="968560"/>
                </a:cubicBezTo>
                <a:cubicBezTo>
                  <a:pt x="4023360" y="2079580"/>
                  <a:pt x="3122700" y="2980240"/>
                  <a:pt x="2011680" y="2980240"/>
                </a:cubicBezTo>
                <a:cubicBezTo>
                  <a:pt x="900660" y="2980240"/>
                  <a:pt x="0" y="2079580"/>
                  <a:pt x="0" y="968560"/>
                </a:cubicBezTo>
                <a:cubicBezTo>
                  <a:pt x="0" y="621366"/>
                  <a:pt x="87955" y="294716"/>
                  <a:pt x="242799" y="967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F3D1FD4-9D01-4253-96C2-033C3B42A6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15161" y="356187"/>
            <a:ext cx="2878409" cy="179228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b="1" i="1">
                <a:solidFill>
                  <a:schemeClr val="tx1"/>
                </a:solidFill>
              </a:rPr>
              <a:t>No Abuse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b="1" i="1">
                <a:solidFill>
                  <a:schemeClr val="tx1"/>
                </a:solidFill>
              </a:rPr>
              <a:t>No Pressure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b="1" i="1">
                <a:solidFill>
                  <a:schemeClr val="tx1"/>
                </a:solidFill>
              </a:rPr>
              <a:t>No Violence 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5AD6500-BB62-4AAC-9D2F-C10DDC90CB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16897" y="1584494"/>
            <a:ext cx="4375105" cy="5273507"/>
          </a:xfrm>
          <a:custGeom>
            <a:avLst/>
            <a:gdLst>
              <a:gd name="connsiteX0" fmla="*/ 2921508 w 4375105"/>
              <a:gd name="connsiteY0" fmla="*/ 0 h 5273507"/>
              <a:gd name="connsiteX1" fmla="*/ 4314072 w 4375105"/>
              <a:gd name="connsiteY1" fmla="*/ 352611 h 5273507"/>
              <a:gd name="connsiteX2" fmla="*/ 4375105 w 4375105"/>
              <a:gd name="connsiteY2" fmla="*/ 389689 h 5273507"/>
              <a:gd name="connsiteX3" fmla="*/ 4375105 w 4375105"/>
              <a:gd name="connsiteY3" fmla="*/ 5273507 h 5273507"/>
              <a:gd name="connsiteX4" fmla="*/ 1193705 w 4375105"/>
              <a:gd name="connsiteY4" fmla="*/ 5273507 h 5273507"/>
              <a:gd name="connsiteX5" fmla="*/ 1063158 w 4375105"/>
              <a:gd name="connsiteY5" fmla="*/ 5175886 h 5273507"/>
              <a:gd name="connsiteX6" fmla="*/ 0 w 4375105"/>
              <a:gd name="connsiteY6" fmla="*/ 2921508 h 5273507"/>
              <a:gd name="connsiteX7" fmla="*/ 2921508 w 4375105"/>
              <a:gd name="connsiteY7" fmla="*/ 0 h 5273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75105" h="5273507">
                <a:moveTo>
                  <a:pt x="2921508" y="0"/>
                </a:moveTo>
                <a:cubicBezTo>
                  <a:pt x="3425728" y="0"/>
                  <a:pt x="3900114" y="127735"/>
                  <a:pt x="4314072" y="352611"/>
                </a:cubicBezTo>
                <a:lnTo>
                  <a:pt x="4375105" y="389689"/>
                </a:lnTo>
                <a:lnTo>
                  <a:pt x="4375105" y="5273507"/>
                </a:lnTo>
                <a:lnTo>
                  <a:pt x="1193705" y="5273507"/>
                </a:lnTo>
                <a:lnTo>
                  <a:pt x="1063158" y="5175886"/>
                </a:lnTo>
                <a:cubicBezTo>
                  <a:pt x="413861" y="4640038"/>
                  <a:pt x="0" y="3829104"/>
                  <a:pt x="0" y="2921508"/>
                </a:cubicBezTo>
                <a:cubicBezTo>
                  <a:pt x="0" y="1308004"/>
                  <a:pt x="1308004" y="0"/>
                  <a:pt x="292150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4300CB4-12D8-4378-89BC-E076DD31B3EC}"/>
              </a:ext>
            </a:extLst>
          </p:cNvPr>
          <p:cNvSpPr txBox="1"/>
          <p:nvPr/>
        </p:nvSpPr>
        <p:spPr>
          <a:xfrm>
            <a:off x="8386139" y="3143438"/>
            <a:ext cx="3474621" cy="27804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25 November - SCHOOL AUDITORIUM - VIA MAFFUCCI 60 MILAN</a:t>
            </a:r>
          </a:p>
        </p:txBody>
      </p:sp>
    </p:spTree>
    <p:extLst>
      <p:ext uri="{BB962C8B-B14F-4D97-AF65-F5344CB8AC3E}">
        <p14:creationId xmlns:p14="http://schemas.microsoft.com/office/powerpoint/2010/main" val="3011323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042D90E2-F15B-46F3-B44D-57EC50F8FDAB}"/>
              </a:ext>
            </a:extLst>
          </p:cNvPr>
          <p:cNvSpPr txBox="1"/>
          <p:nvPr/>
        </p:nvSpPr>
        <p:spPr>
          <a:xfrm>
            <a:off x="804673" y="2348680"/>
            <a:ext cx="4524973" cy="9721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>
                <a:solidFill>
                  <a:schemeClr val="tx1"/>
                </a:solidFill>
              </a:rPr>
              <a:t>WHY DO MEN USE VIOLENCE AGAINST WOMEN?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CC55ACC-A2F6-403C-A3A4-D59B3734D4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57312" y="381000"/>
            <a:ext cx="6334689" cy="6477000"/>
          </a:xfrm>
          <a:custGeom>
            <a:avLst/>
            <a:gdLst>
              <a:gd name="connsiteX0" fmla="*/ 3561588 w 6334689"/>
              <a:gd name="connsiteY0" fmla="*/ 0 h 6477000"/>
              <a:gd name="connsiteX1" fmla="*/ 6309883 w 6334689"/>
              <a:gd name="connsiteY1" fmla="*/ 1296087 h 6477000"/>
              <a:gd name="connsiteX2" fmla="*/ 6334689 w 6334689"/>
              <a:gd name="connsiteY2" fmla="*/ 1329261 h 6477000"/>
              <a:gd name="connsiteX3" fmla="*/ 6334689 w 6334689"/>
              <a:gd name="connsiteY3" fmla="*/ 5793916 h 6477000"/>
              <a:gd name="connsiteX4" fmla="*/ 6309883 w 6334689"/>
              <a:gd name="connsiteY4" fmla="*/ 5827089 h 6477000"/>
              <a:gd name="connsiteX5" fmla="*/ 5760467 w 6334689"/>
              <a:gd name="connsiteY5" fmla="*/ 6363539 h 6477000"/>
              <a:gd name="connsiteX6" fmla="*/ 5607796 w 6334689"/>
              <a:gd name="connsiteY6" fmla="*/ 6477000 h 6477000"/>
              <a:gd name="connsiteX7" fmla="*/ 1519571 w 6334689"/>
              <a:gd name="connsiteY7" fmla="*/ 6477000 h 6477000"/>
              <a:gd name="connsiteX8" fmla="*/ 1296088 w 6334689"/>
              <a:gd name="connsiteY8" fmla="*/ 6309883 h 6477000"/>
              <a:gd name="connsiteX9" fmla="*/ 0 w 6334689"/>
              <a:gd name="connsiteY9" fmla="*/ 3561588 h 6477000"/>
              <a:gd name="connsiteX10" fmla="*/ 3561588 w 6334689"/>
              <a:gd name="connsiteY10" fmla="*/ 0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4689" h="6477000">
                <a:moveTo>
                  <a:pt x="3561588" y="0"/>
                </a:moveTo>
                <a:cubicBezTo>
                  <a:pt x="4668032" y="0"/>
                  <a:pt x="5656635" y="504534"/>
                  <a:pt x="6309883" y="1296087"/>
                </a:cubicBezTo>
                <a:lnTo>
                  <a:pt x="6334689" y="1329261"/>
                </a:lnTo>
                <a:lnTo>
                  <a:pt x="6334689" y="5793916"/>
                </a:lnTo>
                <a:lnTo>
                  <a:pt x="6309883" y="5827089"/>
                </a:lnTo>
                <a:cubicBezTo>
                  <a:pt x="6146571" y="6024977"/>
                  <a:pt x="5962299" y="6204927"/>
                  <a:pt x="5760467" y="6363539"/>
                </a:cubicBezTo>
                <a:lnTo>
                  <a:pt x="5607796" y="6477000"/>
                </a:lnTo>
                <a:lnTo>
                  <a:pt x="1519571" y="6477000"/>
                </a:lnTo>
                <a:lnTo>
                  <a:pt x="1296088" y="6309883"/>
                </a:lnTo>
                <a:cubicBezTo>
                  <a:pt x="504535" y="5656635"/>
                  <a:pt x="0" y="4668032"/>
                  <a:pt x="0" y="3561588"/>
                </a:cubicBezTo>
                <a:cubicBezTo>
                  <a:pt x="0" y="1594577"/>
                  <a:pt x="1594577" y="0"/>
                  <a:pt x="3561588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174FF53-FD4F-477F-9B21-DA320A3C21F1}"/>
              </a:ext>
            </a:extLst>
          </p:cNvPr>
          <p:cNvSpPr txBox="1"/>
          <p:nvPr/>
        </p:nvSpPr>
        <p:spPr>
          <a:xfrm>
            <a:off x="6370322" y="209546"/>
            <a:ext cx="4508694" cy="2831544"/>
          </a:xfrm>
          <a:prstGeom prst="rect">
            <a:avLst/>
          </a:prstGeom>
          <a:ln w="1905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/>
              <a:t>WHAT ARE THE TYPES OF VIOLENCE AGAINST WOMEN?</a:t>
            </a:r>
          </a:p>
          <a:p>
            <a:pPr>
              <a:spcAft>
                <a:spcPts val="600"/>
              </a:spcAft>
            </a:pPr>
            <a:r>
              <a:rPr lang="en-US" sz="2800"/>
              <a:t>Physical      Sexual       Psychological       Economic Religious </a:t>
            </a:r>
          </a:p>
          <a:p>
            <a:pPr>
              <a:spcAft>
                <a:spcPts val="600"/>
              </a:spcAft>
            </a:pPr>
            <a:endParaRPr lang="en-US" sz="280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7274C5A-697C-4B0D-94ED-0D4D5FC344F8}"/>
              </a:ext>
            </a:extLst>
          </p:cNvPr>
          <p:cNvSpPr txBox="1"/>
          <p:nvPr/>
        </p:nvSpPr>
        <p:spPr>
          <a:xfrm>
            <a:off x="588498" y="3458276"/>
            <a:ext cx="11015003" cy="246221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it-IT"/>
            </a:defPPr>
            <a:lvl1pPr>
              <a:defRPr sz="36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>
              <a:spcAft>
                <a:spcPts val="600"/>
              </a:spcAft>
            </a:pPr>
            <a:r>
              <a:rPr lang="en-US"/>
              <a:t>HOW DOES A WOMAN FEEL ABOUT BEING ABUSED?</a:t>
            </a:r>
          </a:p>
          <a:p>
            <a:pPr>
              <a:spcAft>
                <a:spcPts val="600"/>
              </a:spcAft>
            </a:pPr>
            <a:r>
              <a:rPr lang="en-US"/>
              <a:t>The immediate and long-term physical, sexual, and mental consequences for women and girls</a:t>
            </a:r>
          </a:p>
          <a:p>
            <a:pPr>
              <a:spcAft>
                <a:spcPts val="600"/>
              </a:spcAft>
            </a:pPr>
            <a:r>
              <a:rPr lang="en-US"/>
              <a:t>can be devastating, including death.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3241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71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CLASS 3E  PRESENTS A SHORT FILM TO SAY …..NO! STOP VIOLENCE AGAINST WOMEN!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3E PRESENTS A SHORT FILM TO SAY NO –  STOP VIOLENCE AGAINST WOMEN</dc:title>
  <dc:creator>federico franzini</dc:creator>
  <cp:lastModifiedBy>claudia belvedere</cp:lastModifiedBy>
  <cp:revision>8</cp:revision>
  <dcterms:created xsi:type="dcterms:W3CDTF">2021-02-27T13:29:07Z</dcterms:created>
  <dcterms:modified xsi:type="dcterms:W3CDTF">2021-05-24T16:31:52Z</dcterms:modified>
</cp:coreProperties>
</file>