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7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721820-C91C-4980-B17A-922A3E2A8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C6C989-D91C-46BC-A6D3-5A4E6F4AC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69ABE9-AEC2-4658-84C3-9667D863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0A01C2-79B4-4E9C-A6F8-E8038BA1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C7198C-0960-4FBC-BB8F-D305E12F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379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C22C7-85C8-4F90-BC1A-3A23AF1F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415701-D1E8-4D80-8F10-82A81C153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F48035-AA94-4C2C-AD16-3E6DE2E4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EE7F82-0398-4878-BFC7-F99D4AF6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DE1A04-C18A-4C93-9609-79F64A6E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88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0BEFF0E-698A-4FF3-BACE-173E209B9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FD095F-31FF-46C5-8FF8-15119D5A8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5A3B08-FCEF-44DA-8473-31FC345F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FC1EF9-2835-4DBF-8ABE-CA6C44AD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6D25CB-8A83-4511-B9B8-EAC6D391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04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70842C-DD8A-4898-A780-02A0A9DE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5CC9EA-37CF-460A-A901-C40D0BB18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C8BE54-47A7-4DD7-A364-CE35726FA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993C39-FE87-42D8-8506-F306B940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DFEF7D-B9D6-4401-B842-A7D08A9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24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FED5B7-07B9-444D-92A8-959095514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78AFF6-C450-4D63-BBA2-BC96E88B7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6266C5-FD02-4F21-AFA3-B0281147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4A4A4C-07D3-41E4-AA01-7B2BA993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7B4B98-59C8-42F5-B77E-6FADAC85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69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D6D99-4D34-4FCB-AA39-8FFC8969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511C7-E306-467C-96FC-3E346655F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1B55CE-B446-4B94-937B-0BD3FDBA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21719D-699B-48BB-BB6D-6C2C82EA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732F0D-4F6C-4262-B219-4653C43B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2CD181-71C2-4D37-9443-82062539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99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E683E-B4F4-4764-B22C-66820B181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D29441-0DA5-4D4E-9D74-75872BFDD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57EEB-9682-4D38-A878-4C8579D0C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BA36E4-684C-4FFD-877E-FFD500294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9AD3A95-F376-4177-B559-F57403112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D3B1A89-0424-49E0-92DF-53AC48A3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56928-BDFE-4A69-9484-C32999B6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AEA8D8-6B4A-4C4A-924D-FFBD98E4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14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B32360-7325-4D3C-9CE7-0E5941B0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601FED-E023-4DC2-B0E9-55A0BC084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9163B5-D905-468C-89EC-270EE2478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9035E2-EE0E-4826-A1E5-E2686719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15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DF879C3-F7F4-488E-81B4-C8FA126C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38D43D7-F56D-4A8D-94D6-2F760814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05DB84-8F0B-4011-B2BA-A46FB53D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8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BE168-409D-4FD2-8FA3-6936C7D6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05091-8B5E-410D-ABB0-24DD89E8E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7A96E0-83E7-4CA4-B3E8-5C297E47F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9ED853-2A1C-4770-BC31-A0E8A25C2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8AE11B-1C15-4424-B2B3-86766454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46D480-474C-43BA-B0C0-DD781DC9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3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F55B19-D2F2-48B6-856F-050429A5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DCFF4B1-3C83-4D90-BE00-BD17CE7FE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58D9256-9CB2-4BC0-99A3-DCE108E7A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56FD5E-AE7C-4B63-A75E-05A866A7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0602E4-96FE-46D8-931C-A7B0226F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085598-56CB-4F39-8617-53B1563B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9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C12D458-1DA4-4741-8A5C-866F1443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3E37DF-07FE-4F1B-A222-CD86030F9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3982FA-60B1-496F-9864-9958A1FB1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EA453-3473-44F8-9D97-EB48582088DB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8CEC5A-659E-4F0A-9215-600DE0961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CDA7E3-20D9-4FFE-BEBF-1D4FE744D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66464-73A4-467B-9117-A0A83558D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8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10B9FF-273F-46C3-82F0-B05F4B6B2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949" y="3499076"/>
            <a:ext cx="6053558" cy="2424774"/>
          </a:xfrm>
          <a:scene3d>
            <a:camera prst="obliqueTopRight"/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b="1" kern="1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CLASS 3E </a:t>
            </a:r>
            <a:br>
              <a:rPr lang="en-US" sz="3400" b="1" kern="1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400" b="1" kern="1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PRESENTS A SHORT FILM TO SAY …..NO!</a:t>
            </a:r>
            <a:br>
              <a:rPr lang="en-US" sz="3400" b="1" kern="1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400" b="1" kern="1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STOP VIOLENCE AGAINST WOMEN!</a:t>
            </a:r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3D1FD4-9D01-4253-96C2-033C3B42A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5161" y="356187"/>
            <a:ext cx="2878409" cy="179228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b="1" i="1">
                <a:solidFill>
                  <a:schemeClr val="tx1"/>
                </a:solidFill>
              </a:rPr>
              <a:t>No Abuse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b="1" i="1">
                <a:solidFill>
                  <a:schemeClr val="tx1"/>
                </a:solidFill>
              </a:rPr>
              <a:t>No Pressure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b="1" i="1">
                <a:solidFill>
                  <a:schemeClr val="tx1"/>
                </a:solidFill>
              </a:rPr>
              <a:t>No Violence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300CB4-12D8-4378-89BC-E076DD31B3EC}"/>
              </a:ext>
            </a:extLst>
          </p:cNvPr>
          <p:cNvSpPr txBox="1"/>
          <p:nvPr/>
        </p:nvSpPr>
        <p:spPr>
          <a:xfrm>
            <a:off x="8386139" y="3143438"/>
            <a:ext cx="3474621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25 November - SCHOOL AUDITORIUM - VIA MAFFUCCI 60 MILAN</a:t>
            </a:r>
          </a:p>
        </p:txBody>
      </p:sp>
    </p:spTree>
    <p:extLst>
      <p:ext uri="{BB962C8B-B14F-4D97-AF65-F5344CB8AC3E}">
        <p14:creationId xmlns:p14="http://schemas.microsoft.com/office/powerpoint/2010/main" val="3011323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42D90E2-F15B-46F3-B44D-57EC50F8FDAB}"/>
              </a:ext>
            </a:extLst>
          </p:cNvPr>
          <p:cNvSpPr txBox="1"/>
          <p:nvPr/>
        </p:nvSpPr>
        <p:spPr>
          <a:xfrm>
            <a:off x="804673" y="2348680"/>
            <a:ext cx="4524973" cy="9721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>
                <a:solidFill>
                  <a:schemeClr val="tx1"/>
                </a:solidFill>
              </a:rPr>
              <a:t>WHY DO MEN USE VIOLENCE AGAINST WOMEN?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174FF53-FD4F-477F-9B21-DA320A3C21F1}"/>
              </a:ext>
            </a:extLst>
          </p:cNvPr>
          <p:cNvSpPr txBox="1"/>
          <p:nvPr/>
        </p:nvSpPr>
        <p:spPr>
          <a:xfrm>
            <a:off x="6370322" y="209546"/>
            <a:ext cx="4508694" cy="2831544"/>
          </a:xfrm>
          <a:prstGeom prst="rect">
            <a:avLst/>
          </a:prstGeom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/>
              <a:t>WHAT ARE THE TYPES OF VIOLENCE AGAINST WOMEN?</a:t>
            </a:r>
          </a:p>
          <a:p>
            <a:pPr>
              <a:spcAft>
                <a:spcPts val="600"/>
              </a:spcAft>
            </a:pPr>
            <a:r>
              <a:rPr lang="en-US" sz="2800"/>
              <a:t>Physical      Sexual       Psychological       Economic Religious </a:t>
            </a:r>
          </a:p>
          <a:p>
            <a:pPr>
              <a:spcAft>
                <a:spcPts val="600"/>
              </a:spcAft>
            </a:pPr>
            <a:endParaRPr lang="en-US" sz="280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7274C5A-697C-4B0D-94ED-0D4D5FC344F8}"/>
              </a:ext>
            </a:extLst>
          </p:cNvPr>
          <p:cNvSpPr txBox="1"/>
          <p:nvPr/>
        </p:nvSpPr>
        <p:spPr>
          <a:xfrm>
            <a:off x="588498" y="3458276"/>
            <a:ext cx="11015003" cy="24622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>
              <a:defRPr sz="3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US"/>
              <a:t>HOW DOES A WOMAN FEEL ABOUT BEING ABUSED?</a:t>
            </a:r>
          </a:p>
          <a:p>
            <a:pPr>
              <a:spcAft>
                <a:spcPts val="600"/>
              </a:spcAft>
            </a:pPr>
            <a:r>
              <a:rPr lang="en-US"/>
              <a:t>The immediate and long-term physical, sexual, and mental consequences for women and girls</a:t>
            </a:r>
          </a:p>
          <a:p>
            <a:pPr>
              <a:spcAft>
                <a:spcPts val="600"/>
              </a:spcAft>
            </a:pPr>
            <a:r>
              <a:rPr lang="en-US"/>
              <a:t>can be devastating, including death.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24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CLASS 3E  PRESENTS A SHORT FILM TO SAY …..NO! STOP VIOLENCE AGAINST WOMEN!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3E PRESENTS A SHORT FILM TO SAY NO –  STOP VIOLENCE AGAINST WOMEN</dc:title>
  <dc:creator>federico franzini</dc:creator>
  <cp:lastModifiedBy>claudia belvedere</cp:lastModifiedBy>
  <cp:revision>8</cp:revision>
  <dcterms:created xsi:type="dcterms:W3CDTF">2021-02-27T13:29:07Z</dcterms:created>
  <dcterms:modified xsi:type="dcterms:W3CDTF">2021-05-24T16:31:52Z</dcterms:modified>
</cp:coreProperties>
</file>