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Lato" panose="020B0604020202020204" charset="0"/>
      <p:regular r:id="rId6"/>
      <p:bold r:id="rId7"/>
      <p:italic r:id="rId8"/>
      <p:boldItalic r:id="rId9"/>
    </p:embeddedFont>
    <p:embeddedFont>
      <p:font typeface="Playfair Display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WwBIp8b0qwiYRIUS/CTaavsCb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87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5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4"/>
          <p:cNvSpPr txBox="1">
            <a:spLocks noGrp="1"/>
          </p:cNvSpPr>
          <p:nvPr>
            <p:ph type="title" hasCustomPrompt="1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" name="Google Shape;40;p1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"/>
              <a:t>CHOCOLATE CAKE </a:t>
            </a:r>
            <a:endParaRPr/>
          </a:p>
        </p:txBody>
      </p:sp>
      <p:sp>
        <p:nvSpPr>
          <p:cNvPr id="60" name="Google Shape;60;p1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/>
              <a:t>Ingredients and recipes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it"/>
              <a:t>INGREDIENTS </a:t>
            </a:r>
            <a:endParaRPr/>
          </a:p>
        </p:txBody>
      </p:sp>
      <p:sp>
        <p:nvSpPr>
          <p:cNvPr id="66" name="Google Shape;66;p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it"/>
              <a:t>2: Eggs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it"/>
              <a:t>1 tbsp: Baking powder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it"/>
              <a:t>1/2 cup: sugar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it"/>
              <a:t>3/4 cup: Cocoa powder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it"/>
              <a:t>1 cup: flour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it"/>
              <a:t>1 (6 g) tsp: Salt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it"/>
              <a:t>3/4 cup: oil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it"/>
              <a:t>1 tbsp: vanilla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it"/>
              <a:t>1 cup: Milk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it"/>
              <a:t>RECIPE</a:t>
            </a:r>
            <a:endParaRPr/>
          </a:p>
        </p:txBody>
      </p:sp>
      <p:sp>
        <p:nvSpPr>
          <p:cNvPr id="72" name="Google Shape;72;p3"/>
          <p:cNvSpPr txBox="1">
            <a:spLocks noGrp="1"/>
          </p:cNvSpPr>
          <p:nvPr>
            <p:ph type="body" idx="1"/>
          </p:nvPr>
        </p:nvSpPr>
        <p:spPr>
          <a:xfrm>
            <a:off x="0" y="1313391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it"/>
              <a:t>First, break 2 eggs and stir them in a bowl with 1 cup of milk,½ cup of sugar, pinch of salt, ¾ cup of cocoa powder,  ¾ cup of oil, 1 pinch of baking powder, 1 pinch of vanilla and finally 1 cup of flour. Then  put the mixture in the cake mold and  throw it in the oven at a temperature of 180 for 40 minutes.</a:t>
            </a:r>
            <a:endParaRPr/>
          </a:p>
        </p:txBody>
      </p:sp>
      <p:sp>
        <p:nvSpPr>
          <p:cNvPr id="73" name="Google Shape;73;p3"/>
          <p:cNvSpPr txBox="1"/>
          <p:nvPr/>
        </p:nvSpPr>
        <p:spPr>
          <a:xfrm>
            <a:off x="1136538" y="4568875"/>
            <a:ext cx="6870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" sz="1400" b="0" i="0" u="none" strike="noStrike" cap="non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                                                              And finally the resolution </a:t>
            </a:r>
            <a:endParaRPr sz="1400" b="0" i="0" u="none" strike="noStrike" cap="non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74" name="Google Shape;7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9289" y="2722375"/>
            <a:ext cx="1614479" cy="184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Presentazione su schermo (16:9)</PresentationFormat>
  <Paragraphs>16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Lato</vt:lpstr>
      <vt:lpstr>Playfair Display</vt:lpstr>
      <vt:lpstr>Coral</vt:lpstr>
      <vt:lpstr>CHOCOLATE CAKE </vt:lpstr>
      <vt:lpstr>INGREDIENTS </vt:lpstr>
      <vt:lpstr>RECIPE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CHOCOLATE CAKE </dc:title>
  <dc:creator>claudia belvedere</dc:creator>
  <cp:lastModifiedBy>claudia belvedere</cp:lastModifiedBy>
  <cp:revision>1</cp:revision>
  <dcterms:modified xsi:type="dcterms:W3CDTF">2022-10-15T10:08:36Z</dcterms:modified>
</cp:coreProperties>
</file>