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71"/>
  </p:normalViewPr>
  <p:slideViewPr>
    <p:cSldViewPr snapToGrid="0" snapToObjects="1">
      <p:cViewPr varScale="1">
        <p:scale>
          <a:sx n="59" d="100"/>
          <a:sy n="59" d="100"/>
        </p:scale>
        <p:origin x="56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68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93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6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9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8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6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9" r:id="rId6"/>
    <p:sldLayoutId id="2147483784" r:id="rId7"/>
    <p:sldLayoutId id="2147483785" r:id="rId8"/>
    <p:sldLayoutId id="2147483786" r:id="rId9"/>
    <p:sldLayoutId id="2147483788" r:id="rId10"/>
    <p:sldLayoutId id="214748378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71998-D396-BFB3-2307-6C28B50C5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99" b="29651"/>
          <a:stretch/>
        </p:blipFill>
        <p:spPr>
          <a:xfrm>
            <a:off x="19" y="10297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FDFF237-4369-41A3-9CE4-CD1A68139E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9553"/>
            <a:ext cx="12191999" cy="532005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7000">
                <a:srgbClr val="000000">
                  <a:alpha val="41000"/>
                </a:srgbClr>
              </a:gs>
              <a:gs pos="81000">
                <a:srgbClr val="000000">
                  <a:alpha val="5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0868E0-9CA3-82D2-A70B-3897AFF6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7055" y="531950"/>
            <a:ext cx="8039818" cy="521063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</a:rPr>
              <a:t>SAFEGUARDING</a:t>
            </a:r>
            <a:r>
              <a:rPr lang="it-IT" sz="3200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</a:rPr>
              <a:t>NATURE</a:t>
            </a:r>
            <a:r>
              <a:rPr lang="it-IT" sz="3200" dirty="0">
                <a:solidFill>
                  <a:srgbClr val="FFFFFF"/>
                </a:solidFill>
                <a:highlight>
                  <a:srgbClr val="FFFF00"/>
                </a:highlight>
              </a:rPr>
              <a:t>     </a:t>
            </a:r>
            <a:br>
              <a:rPr lang="it-IT" sz="3200" dirty="0">
                <a:solidFill>
                  <a:srgbClr val="FFFFFF"/>
                </a:solidFill>
                <a:highlight>
                  <a:srgbClr val="FFFF00"/>
                </a:highlight>
              </a:rPr>
            </a:br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</a:rPr>
              <a:t>FOLLOWING</a:t>
            </a:r>
            <a:r>
              <a:rPr lang="it-IT" sz="3200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</a:rPr>
              <a:t>THESE</a:t>
            </a:r>
            <a:r>
              <a:rPr lang="it-IT" sz="3200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</a:rPr>
              <a:t>LITTLE</a:t>
            </a:r>
            <a:r>
              <a:rPr lang="it-IT" sz="3200" dirty="0">
                <a:solidFill>
                  <a:srgbClr val="FFFFFF"/>
                </a:solidFill>
                <a:highlight>
                  <a:srgbClr val="FFFF00"/>
                </a:highlight>
              </a:rPr>
              <a:t> </a:t>
            </a:r>
            <a:r>
              <a:rPr lang="it-IT" sz="3200" dirty="0">
                <a:solidFill>
                  <a:srgbClr val="FF0000"/>
                </a:solidFill>
                <a:highlight>
                  <a:srgbClr val="FFFF00"/>
                </a:highlight>
              </a:rPr>
              <a:t>RULES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10AD8C-B912-3B86-5DDD-FAAEB546F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34960" y="1136047"/>
            <a:ext cx="8442384" cy="72501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DON’T WASTE WATER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739509"/>
            <a:ext cx="867485" cy="115439"/>
            <a:chOff x="8910933" y="1861308"/>
            <a:chExt cx="867485" cy="115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E8E3788B-45CC-9A50-562E-34179F5BD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99" y="1539362"/>
            <a:ext cx="2918467" cy="227434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378321-1A54-FADD-3756-7FE790550291}"/>
              </a:ext>
            </a:extLst>
          </p:cNvPr>
          <p:cNvSpPr txBox="1"/>
          <p:nvPr/>
        </p:nvSpPr>
        <p:spPr>
          <a:xfrm>
            <a:off x="8442384" y="1120627"/>
            <a:ext cx="354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USING RENAWABLE ENERGY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5D19186-44C0-5CEE-BB52-B3ADD04D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384" y="1536377"/>
            <a:ext cx="3251200" cy="22479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0E35D4-9542-7A0F-74FA-A8C80A81F5D3}"/>
              </a:ext>
            </a:extLst>
          </p:cNvPr>
          <p:cNvSpPr txBox="1"/>
          <p:nvPr/>
        </p:nvSpPr>
        <p:spPr>
          <a:xfrm>
            <a:off x="1850481" y="3919361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RECYCLE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481B19C-A4F2-FD8F-22A1-F6F889815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267" y="4279645"/>
            <a:ext cx="2634176" cy="244288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3B4618-D147-14C5-7B23-E55B8B2ECB23}"/>
              </a:ext>
            </a:extLst>
          </p:cNvPr>
          <p:cNvSpPr txBox="1"/>
          <p:nvPr/>
        </p:nvSpPr>
        <p:spPr>
          <a:xfrm>
            <a:off x="8840706" y="3923067"/>
            <a:ext cx="291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DON’T POLLUTE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4B0D7E5-3A17-CBFC-FA52-29AD2AB2D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958" y="4319493"/>
            <a:ext cx="2720051" cy="240712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D9A02B5-42B5-B70D-F865-BFE071270F31}"/>
              </a:ext>
            </a:extLst>
          </p:cNvPr>
          <p:cNvSpPr txBox="1"/>
          <p:nvPr/>
        </p:nvSpPr>
        <p:spPr>
          <a:xfrm>
            <a:off x="4743298" y="1372798"/>
            <a:ext cx="2901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</a:rPr>
              <a:t>RESPECT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</a:rPr>
              <a:t>THE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</a:rPr>
              <a:t>ENVIRONMENT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BCDB60-E6D6-3DE7-E170-68240A4CE256}"/>
              </a:ext>
            </a:extLst>
          </p:cNvPr>
          <p:cNvSpPr txBox="1"/>
          <p:nvPr/>
        </p:nvSpPr>
        <p:spPr>
          <a:xfrm>
            <a:off x="4372931" y="2757007"/>
            <a:ext cx="381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highlight>
                  <a:srgbClr val="FFFF00"/>
                </a:highlight>
              </a:rPr>
              <a:t>WE ARE COUNTING </a:t>
            </a:r>
          </a:p>
          <a:p>
            <a:r>
              <a:rPr lang="it-IT" sz="2800" dirty="0">
                <a:highlight>
                  <a:srgbClr val="FFFF00"/>
                </a:highlight>
              </a:rPr>
              <a:t>ON YOU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C173CF7-5231-3544-7054-ADCF17E67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237" y="3995522"/>
            <a:ext cx="3585731" cy="272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1085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Bembo</vt:lpstr>
      <vt:lpstr>AdornVTI</vt:lpstr>
      <vt:lpstr>SAFEGUARDING NATURE      FOLLOWING THESE LITTLE RULES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NATURE      FOLLOWING THESE LITTLE RULES</dc:title>
  <dc:creator>f.incecchi@campus.unimib.it</dc:creator>
  <cp:lastModifiedBy>claudia belvedere</cp:lastModifiedBy>
  <cp:revision>1</cp:revision>
  <dcterms:created xsi:type="dcterms:W3CDTF">2022-10-18T12:37:32Z</dcterms:created>
  <dcterms:modified xsi:type="dcterms:W3CDTF">2022-10-19T19:50:44Z</dcterms:modified>
</cp:coreProperties>
</file>